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39" marR="40639"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
          <a:solidFill>
            <a:srgbClr val="FFFFFF"/>
          </a:solidFill>
        </a:uFill>
        <a:latin typeface="+mn-lt"/>
        <a:ea typeface="+mn-ea"/>
        <a:cs typeface="+mn-cs"/>
        <a:sym typeface="Gill Sans"/>
      </a:defRPr>
    </a:lvl1pPr>
    <a:lvl2pPr marL="40639" marR="40639" indent="34290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
          <a:solidFill>
            <a:srgbClr val="FFFFFF"/>
          </a:solidFill>
        </a:uFill>
        <a:latin typeface="+mn-lt"/>
        <a:ea typeface="+mn-ea"/>
        <a:cs typeface="+mn-cs"/>
        <a:sym typeface="Gill Sans"/>
      </a:defRPr>
    </a:lvl2pPr>
    <a:lvl3pPr marL="40639" marR="40639" indent="68580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
          <a:solidFill>
            <a:srgbClr val="FFFFFF"/>
          </a:solidFill>
        </a:uFill>
        <a:latin typeface="+mn-lt"/>
        <a:ea typeface="+mn-ea"/>
        <a:cs typeface="+mn-cs"/>
        <a:sym typeface="Gill Sans"/>
      </a:defRPr>
    </a:lvl3pPr>
    <a:lvl4pPr marL="40639" marR="40639" indent="102870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
          <a:solidFill>
            <a:srgbClr val="FFFFFF"/>
          </a:solidFill>
        </a:uFill>
        <a:latin typeface="+mn-lt"/>
        <a:ea typeface="+mn-ea"/>
        <a:cs typeface="+mn-cs"/>
        <a:sym typeface="Gill Sans"/>
      </a:defRPr>
    </a:lvl4pPr>
    <a:lvl5pPr marL="40639" marR="40639" indent="137160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
          <a:solidFill>
            <a:srgbClr val="FFFFFF"/>
          </a:solidFill>
        </a:uFill>
        <a:latin typeface="+mn-lt"/>
        <a:ea typeface="+mn-ea"/>
        <a:cs typeface="+mn-cs"/>
        <a:sym typeface="Gill Sans"/>
      </a:defRPr>
    </a:lvl5pPr>
    <a:lvl6pPr marL="40639" marR="40639" indent="171450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
          <a:solidFill>
            <a:srgbClr val="FFFFFF"/>
          </a:solidFill>
        </a:uFill>
        <a:latin typeface="+mn-lt"/>
        <a:ea typeface="+mn-ea"/>
        <a:cs typeface="+mn-cs"/>
        <a:sym typeface="Gill Sans"/>
      </a:defRPr>
    </a:lvl6pPr>
    <a:lvl7pPr marL="40639" marR="40639" indent="205740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
          <a:solidFill>
            <a:srgbClr val="FFFFFF"/>
          </a:solidFill>
        </a:uFill>
        <a:latin typeface="+mn-lt"/>
        <a:ea typeface="+mn-ea"/>
        <a:cs typeface="+mn-cs"/>
        <a:sym typeface="Gill Sans"/>
      </a:defRPr>
    </a:lvl7pPr>
    <a:lvl8pPr marL="40639" marR="40639" indent="240030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
          <a:solidFill>
            <a:srgbClr val="FFFFFF"/>
          </a:solidFill>
        </a:uFill>
        <a:latin typeface="+mn-lt"/>
        <a:ea typeface="+mn-ea"/>
        <a:cs typeface="+mn-cs"/>
        <a:sym typeface="Gill Sans"/>
      </a:defRPr>
    </a:lvl8pPr>
    <a:lvl9pPr marL="40639" marR="40639" indent="274320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
          <a:solidFill>
            <a:srgbClr val="FFFFFF"/>
          </a:solidFill>
        </a:uFill>
        <a:latin typeface="+mn-lt"/>
        <a:ea typeface="+mn-ea"/>
        <a:cs typeface="+mn-cs"/>
        <a:sym typeface="Gill San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8575"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28575"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lastRow>
    <a:fir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8575"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02" autoAdjust="0"/>
    <p:restoredTop sz="94660"/>
  </p:normalViewPr>
  <p:slideViewPr>
    <p:cSldViewPr snapToGrid="0">
      <p:cViewPr varScale="1">
        <p:scale>
          <a:sx n="61" d="100"/>
          <a:sy n="61" d="100"/>
        </p:scale>
        <p:origin x="126"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Shape 19"/>
          <p:cNvSpPr>
            <a:spLocks noGrp="1" noRot="1" noChangeAspect="1"/>
          </p:cNvSpPr>
          <p:nvPr>
            <p:ph type="sldImg"/>
          </p:nvPr>
        </p:nvSpPr>
        <p:spPr>
          <a:xfrm>
            <a:off x="1143000" y="685800"/>
            <a:ext cx="4572000" cy="3429000"/>
          </a:xfrm>
          <a:prstGeom prst="rect">
            <a:avLst/>
          </a:prstGeom>
        </p:spPr>
        <p:txBody>
          <a:bodyPr/>
          <a:lstStyle/>
          <a:p>
            <a:endParaRPr/>
          </a:p>
        </p:txBody>
      </p:sp>
      <p:sp>
        <p:nvSpPr>
          <p:cNvPr id="20" name="Shape 2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12" name="Shape 1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27100" y="0"/>
            <a:ext cx="11150600" cy="4927600"/>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b"/>
          <a:lstStyle/>
          <a:p>
            <a:r>
              <a:t>Title Text</a:t>
            </a:r>
          </a:p>
        </p:txBody>
      </p:sp>
      <p:sp>
        <p:nvSpPr>
          <p:cNvPr id="3" name="Shape 3"/>
          <p:cNvSpPr>
            <a:spLocks noGrp="1"/>
          </p:cNvSpPr>
          <p:nvPr>
            <p:ph type="body" idx="1"/>
          </p:nvPr>
        </p:nvSpPr>
        <p:spPr>
          <a:xfrm>
            <a:off x="927100" y="5029200"/>
            <a:ext cx="11150600" cy="4724400"/>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69050" y="9283700"/>
            <a:ext cx="266700" cy="279400"/>
          </a:xfrm>
          <a:prstGeom prst="rect">
            <a:avLst/>
          </a:prstGeom>
          <a:ln w="12700">
            <a:miter lim="400000"/>
          </a:ln>
        </p:spPr>
        <p:txBody>
          <a:bodyPr wrap="none" lIns="50800" tIns="50800" rIns="50800" bIns="50800">
            <a:spAutoFit/>
          </a:bodyPr>
          <a:lstStyle>
            <a:lvl1pPr marL="0" marR="0" algn="ctr" defTabSz="584200"/>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Lst>
  <p:transition spd="med"/>
  <p:txStyles>
    <p:titleStyle>
      <a:lvl1pPr marL="0" marR="0" indent="0" algn="ctr" defTabSz="9144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
            <a:solidFill>
              <a:srgbClr val="FFFFFF"/>
            </a:solidFill>
          </a:uFill>
          <a:latin typeface="+mn-lt"/>
          <a:ea typeface="+mn-ea"/>
          <a:cs typeface="+mn-cs"/>
          <a:sym typeface="Gill Sans"/>
        </a:defRPr>
      </a:lvl1pPr>
      <a:lvl2pPr marL="0" marR="0" indent="228600" algn="ctr" defTabSz="9144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
            <a:solidFill>
              <a:srgbClr val="FFFFFF"/>
            </a:solidFill>
          </a:uFill>
          <a:latin typeface="+mn-lt"/>
          <a:ea typeface="+mn-ea"/>
          <a:cs typeface="+mn-cs"/>
          <a:sym typeface="Gill Sans"/>
        </a:defRPr>
      </a:lvl2pPr>
      <a:lvl3pPr marL="0" marR="0" indent="457200" algn="ctr" defTabSz="9144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
            <a:solidFill>
              <a:srgbClr val="FFFFFF"/>
            </a:solidFill>
          </a:uFill>
          <a:latin typeface="+mn-lt"/>
          <a:ea typeface="+mn-ea"/>
          <a:cs typeface="+mn-cs"/>
          <a:sym typeface="Gill Sans"/>
        </a:defRPr>
      </a:lvl3pPr>
      <a:lvl4pPr marL="0" marR="0" indent="685800" algn="ctr" defTabSz="9144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
            <a:solidFill>
              <a:srgbClr val="FFFFFF"/>
            </a:solidFill>
          </a:uFill>
          <a:latin typeface="+mn-lt"/>
          <a:ea typeface="+mn-ea"/>
          <a:cs typeface="+mn-cs"/>
          <a:sym typeface="Gill Sans"/>
        </a:defRPr>
      </a:lvl4pPr>
      <a:lvl5pPr marL="0" marR="0" indent="914400" algn="ctr" defTabSz="9144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
            <a:solidFill>
              <a:srgbClr val="FFFFFF"/>
            </a:solidFill>
          </a:uFill>
          <a:latin typeface="+mn-lt"/>
          <a:ea typeface="+mn-ea"/>
          <a:cs typeface="+mn-cs"/>
          <a:sym typeface="Gill Sans"/>
        </a:defRPr>
      </a:lvl5pPr>
      <a:lvl6pPr marL="0" marR="0" indent="1143000" algn="ctr" defTabSz="9144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
            <a:solidFill>
              <a:srgbClr val="FFFFFF"/>
            </a:solidFill>
          </a:uFill>
          <a:latin typeface="+mn-lt"/>
          <a:ea typeface="+mn-ea"/>
          <a:cs typeface="+mn-cs"/>
          <a:sym typeface="Gill Sans"/>
        </a:defRPr>
      </a:lvl6pPr>
      <a:lvl7pPr marL="0" marR="0" indent="1371600" algn="ctr" defTabSz="9144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
            <a:solidFill>
              <a:srgbClr val="FFFFFF"/>
            </a:solidFill>
          </a:uFill>
          <a:latin typeface="+mn-lt"/>
          <a:ea typeface="+mn-ea"/>
          <a:cs typeface="+mn-cs"/>
          <a:sym typeface="Gill Sans"/>
        </a:defRPr>
      </a:lvl7pPr>
      <a:lvl8pPr marL="0" marR="0" indent="1600200" algn="ctr" defTabSz="9144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
            <a:solidFill>
              <a:srgbClr val="FFFFFF"/>
            </a:solidFill>
          </a:uFill>
          <a:latin typeface="+mn-lt"/>
          <a:ea typeface="+mn-ea"/>
          <a:cs typeface="+mn-cs"/>
          <a:sym typeface="Gill Sans"/>
        </a:defRPr>
      </a:lvl8pPr>
      <a:lvl9pPr marL="0" marR="0" indent="1828800" algn="ctr" defTabSz="9144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
            <a:solidFill>
              <a:srgbClr val="FFFFFF"/>
            </a:solidFill>
          </a:uFill>
          <a:latin typeface="+mn-lt"/>
          <a:ea typeface="+mn-ea"/>
          <a:cs typeface="+mn-cs"/>
          <a:sym typeface="Gill Sans"/>
        </a:defRPr>
      </a:lvl9pPr>
    </p:titleStyle>
    <p:bodyStyle>
      <a:lvl1pPr marL="0" marR="0" indent="0" algn="ctr" defTabSz="914400" rtl="0" latinLnBrk="0">
        <a:lnSpc>
          <a:spcPct val="100000"/>
        </a:lnSpc>
        <a:spcBef>
          <a:spcPts val="0"/>
        </a:spcBef>
        <a:spcAft>
          <a:spcPts val="0"/>
        </a:spcAft>
        <a:buClrTx/>
        <a:buSzTx/>
        <a:buFontTx/>
        <a:buNone/>
        <a:tabLst/>
        <a:defRPr sz="3400" b="0" i="0" u="none" strike="noStrike" cap="none" spc="0" baseline="0">
          <a:ln>
            <a:noFill/>
          </a:ln>
          <a:solidFill>
            <a:srgbClr val="FFFFFF"/>
          </a:solidFill>
          <a:uFill>
            <a:solidFill>
              <a:srgbClr val="FFFFFF"/>
            </a:solidFill>
          </a:uFill>
          <a:latin typeface="+mn-lt"/>
          <a:ea typeface="+mn-ea"/>
          <a:cs typeface="+mn-cs"/>
          <a:sym typeface="Gill Sans"/>
        </a:defRPr>
      </a:lvl1pPr>
      <a:lvl2pPr marL="0" marR="0" indent="0" algn="ctr" defTabSz="914400" rtl="0" latinLnBrk="0">
        <a:lnSpc>
          <a:spcPct val="100000"/>
        </a:lnSpc>
        <a:spcBef>
          <a:spcPts val="0"/>
        </a:spcBef>
        <a:spcAft>
          <a:spcPts val="0"/>
        </a:spcAft>
        <a:buClrTx/>
        <a:buSzTx/>
        <a:buFontTx/>
        <a:buNone/>
        <a:tabLst/>
        <a:defRPr sz="3400" b="0" i="0" u="none" strike="noStrike" cap="none" spc="0" baseline="0">
          <a:ln>
            <a:noFill/>
          </a:ln>
          <a:solidFill>
            <a:srgbClr val="FFFFFF"/>
          </a:solidFill>
          <a:uFill>
            <a:solidFill>
              <a:srgbClr val="FFFFFF"/>
            </a:solidFill>
          </a:uFill>
          <a:latin typeface="+mn-lt"/>
          <a:ea typeface="+mn-ea"/>
          <a:cs typeface="+mn-cs"/>
          <a:sym typeface="Gill Sans"/>
        </a:defRPr>
      </a:lvl2pPr>
      <a:lvl3pPr marL="0" marR="0" indent="0" algn="ctr" defTabSz="914400" rtl="0" latinLnBrk="0">
        <a:lnSpc>
          <a:spcPct val="100000"/>
        </a:lnSpc>
        <a:spcBef>
          <a:spcPts val="0"/>
        </a:spcBef>
        <a:spcAft>
          <a:spcPts val="0"/>
        </a:spcAft>
        <a:buClrTx/>
        <a:buSzTx/>
        <a:buFontTx/>
        <a:buNone/>
        <a:tabLst/>
        <a:defRPr sz="3400" b="0" i="0" u="none" strike="noStrike" cap="none" spc="0" baseline="0">
          <a:ln>
            <a:noFill/>
          </a:ln>
          <a:solidFill>
            <a:srgbClr val="FFFFFF"/>
          </a:solidFill>
          <a:uFill>
            <a:solidFill>
              <a:srgbClr val="FFFFFF"/>
            </a:solidFill>
          </a:uFill>
          <a:latin typeface="+mn-lt"/>
          <a:ea typeface="+mn-ea"/>
          <a:cs typeface="+mn-cs"/>
          <a:sym typeface="Gill Sans"/>
        </a:defRPr>
      </a:lvl3pPr>
      <a:lvl4pPr marL="0" marR="0" indent="0" algn="ctr" defTabSz="914400" rtl="0" latinLnBrk="0">
        <a:lnSpc>
          <a:spcPct val="100000"/>
        </a:lnSpc>
        <a:spcBef>
          <a:spcPts val="0"/>
        </a:spcBef>
        <a:spcAft>
          <a:spcPts val="0"/>
        </a:spcAft>
        <a:buClrTx/>
        <a:buSzTx/>
        <a:buFontTx/>
        <a:buNone/>
        <a:tabLst/>
        <a:defRPr sz="3400" b="0" i="0" u="none" strike="noStrike" cap="none" spc="0" baseline="0">
          <a:ln>
            <a:noFill/>
          </a:ln>
          <a:solidFill>
            <a:srgbClr val="FFFFFF"/>
          </a:solidFill>
          <a:uFill>
            <a:solidFill>
              <a:srgbClr val="FFFFFF"/>
            </a:solidFill>
          </a:uFill>
          <a:latin typeface="+mn-lt"/>
          <a:ea typeface="+mn-ea"/>
          <a:cs typeface="+mn-cs"/>
          <a:sym typeface="Gill Sans"/>
        </a:defRPr>
      </a:lvl4pPr>
      <a:lvl5pPr marL="0" marR="0" indent="0" algn="ctr" defTabSz="914400" rtl="0" latinLnBrk="0">
        <a:lnSpc>
          <a:spcPct val="100000"/>
        </a:lnSpc>
        <a:spcBef>
          <a:spcPts val="0"/>
        </a:spcBef>
        <a:spcAft>
          <a:spcPts val="0"/>
        </a:spcAft>
        <a:buClrTx/>
        <a:buSzTx/>
        <a:buFontTx/>
        <a:buNone/>
        <a:tabLst/>
        <a:defRPr sz="3400" b="0" i="0" u="none" strike="noStrike" cap="none" spc="0" baseline="0">
          <a:ln>
            <a:noFill/>
          </a:ln>
          <a:solidFill>
            <a:srgbClr val="FFFFFF"/>
          </a:solidFill>
          <a:uFill>
            <a:solidFill>
              <a:srgbClr val="FFFFFF"/>
            </a:solidFill>
          </a:uFill>
          <a:latin typeface="+mn-lt"/>
          <a:ea typeface="+mn-ea"/>
          <a:cs typeface="+mn-cs"/>
          <a:sym typeface="Gill Sans"/>
        </a:defRPr>
      </a:lvl5pPr>
      <a:lvl6pPr marL="0" marR="0" indent="0" algn="ctr" defTabSz="914400" rtl="0" latinLnBrk="0">
        <a:lnSpc>
          <a:spcPct val="100000"/>
        </a:lnSpc>
        <a:spcBef>
          <a:spcPts val="0"/>
        </a:spcBef>
        <a:spcAft>
          <a:spcPts val="0"/>
        </a:spcAft>
        <a:buClrTx/>
        <a:buSzTx/>
        <a:buFontTx/>
        <a:buNone/>
        <a:tabLst/>
        <a:defRPr sz="3400" b="0" i="0" u="none" strike="noStrike" cap="none" spc="0" baseline="0">
          <a:ln>
            <a:noFill/>
          </a:ln>
          <a:solidFill>
            <a:srgbClr val="FFFFFF"/>
          </a:solidFill>
          <a:uFill>
            <a:solidFill>
              <a:srgbClr val="FFFFFF"/>
            </a:solidFill>
          </a:uFill>
          <a:latin typeface="+mn-lt"/>
          <a:ea typeface="+mn-ea"/>
          <a:cs typeface="+mn-cs"/>
          <a:sym typeface="Gill Sans"/>
        </a:defRPr>
      </a:lvl6pPr>
      <a:lvl7pPr marL="0" marR="0" indent="0" algn="ctr" defTabSz="914400" rtl="0" latinLnBrk="0">
        <a:lnSpc>
          <a:spcPct val="100000"/>
        </a:lnSpc>
        <a:spcBef>
          <a:spcPts val="0"/>
        </a:spcBef>
        <a:spcAft>
          <a:spcPts val="0"/>
        </a:spcAft>
        <a:buClrTx/>
        <a:buSzTx/>
        <a:buFontTx/>
        <a:buNone/>
        <a:tabLst/>
        <a:defRPr sz="3400" b="0" i="0" u="none" strike="noStrike" cap="none" spc="0" baseline="0">
          <a:ln>
            <a:noFill/>
          </a:ln>
          <a:solidFill>
            <a:srgbClr val="FFFFFF"/>
          </a:solidFill>
          <a:uFill>
            <a:solidFill>
              <a:srgbClr val="FFFFFF"/>
            </a:solidFill>
          </a:uFill>
          <a:latin typeface="+mn-lt"/>
          <a:ea typeface="+mn-ea"/>
          <a:cs typeface="+mn-cs"/>
          <a:sym typeface="Gill Sans"/>
        </a:defRPr>
      </a:lvl7pPr>
      <a:lvl8pPr marL="0" marR="0" indent="0" algn="ctr" defTabSz="914400" rtl="0" latinLnBrk="0">
        <a:lnSpc>
          <a:spcPct val="100000"/>
        </a:lnSpc>
        <a:spcBef>
          <a:spcPts val="0"/>
        </a:spcBef>
        <a:spcAft>
          <a:spcPts val="0"/>
        </a:spcAft>
        <a:buClrTx/>
        <a:buSzTx/>
        <a:buFontTx/>
        <a:buNone/>
        <a:tabLst/>
        <a:defRPr sz="3400" b="0" i="0" u="none" strike="noStrike" cap="none" spc="0" baseline="0">
          <a:ln>
            <a:noFill/>
          </a:ln>
          <a:solidFill>
            <a:srgbClr val="FFFFFF"/>
          </a:solidFill>
          <a:uFill>
            <a:solidFill>
              <a:srgbClr val="FFFFFF"/>
            </a:solidFill>
          </a:uFill>
          <a:latin typeface="+mn-lt"/>
          <a:ea typeface="+mn-ea"/>
          <a:cs typeface="+mn-cs"/>
          <a:sym typeface="Gill Sans"/>
        </a:defRPr>
      </a:lvl8pPr>
      <a:lvl9pPr marL="0" marR="0" indent="0" algn="ctr" defTabSz="914400" rtl="0" latinLnBrk="0">
        <a:lnSpc>
          <a:spcPct val="100000"/>
        </a:lnSpc>
        <a:spcBef>
          <a:spcPts val="0"/>
        </a:spcBef>
        <a:spcAft>
          <a:spcPts val="0"/>
        </a:spcAft>
        <a:buClrTx/>
        <a:buSzTx/>
        <a:buFontTx/>
        <a:buNone/>
        <a:tabLst/>
        <a:defRPr sz="3400" b="0" i="0" u="none" strike="noStrike" cap="none" spc="0" baseline="0">
          <a:ln>
            <a:noFill/>
          </a:ln>
          <a:solidFill>
            <a:srgbClr val="FFFFFF"/>
          </a:solidFill>
          <a:uFill>
            <a:solidFill>
              <a:srgbClr val="FFFFFF"/>
            </a:solidFill>
          </a:uFill>
          <a:latin typeface="+mn-lt"/>
          <a:ea typeface="+mn-ea"/>
          <a:cs typeface="+mn-cs"/>
          <a:sym typeface="Gill Sans"/>
        </a:defRPr>
      </a:lvl9pPr>
    </p:bodyStyle>
    <p:otherStyle>
      <a:lvl1pPr marL="0" marR="0" indent="0" algn="ctr" defTabSz="584200" latinLnBrk="0">
        <a:lnSpc>
          <a:spcPct val="100000"/>
        </a:lnSpc>
        <a:spcBef>
          <a:spcPts val="0"/>
        </a:spcBef>
        <a:spcAft>
          <a:spcPts val="0"/>
        </a:spcAft>
        <a:buClrTx/>
        <a:buSzTx/>
        <a:buFontTx/>
        <a:buNone/>
        <a:tabLst/>
        <a:defRPr sz="1200" b="0" i="0" u="none" strike="noStrike" cap="none" spc="0" baseline="0">
          <a:ln>
            <a:noFill/>
          </a:ln>
          <a:solidFill>
            <a:schemeClr val="tx1"/>
          </a:solidFill>
          <a:uFill>
            <a:solidFill>
              <a:srgbClr val="FFFFFF"/>
            </a:solidFill>
          </a:uFill>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sz="1200" b="0" i="0" u="none" strike="noStrike" cap="none" spc="0" baseline="0">
          <a:ln>
            <a:noFill/>
          </a:ln>
          <a:solidFill>
            <a:schemeClr val="tx1"/>
          </a:solidFill>
          <a:uFill>
            <a:solidFill>
              <a:srgbClr val="FFFFFF"/>
            </a:solidFill>
          </a:uFill>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sz="1200" b="0" i="0" u="none" strike="noStrike" cap="none" spc="0" baseline="0">
          <a:ln>
            <a:noFill/>
          </a:ln>
          <a:solidFill>
            <a:schemeClr val="tx1"/>
          </a:solidFill>
          <a:uFill>
            <a:solidFill>
              <a:srgbClr val="FFFFFF"/>
            </a:solidFill>
          </a:uFill>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sz="1200" b="0" i="0" u="none" strike="noStrike" cap="none" spc="0" baseline="0">
          <a:ln>
            <a:noFill/>
          </a:ln>
          <a:solidFill>
            <a:schemeClr val="tx1"/>
          </a:solidFill>
          <a:uFill>
            <a:solidFill>
              <a:srgbClr val="FFFFFF"/>
            </a:solidFill>
          </a:uFill>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sz="1200" b="0" i="0" u="none" strike="noStrike" cap="none" spc="0" baseline="0">
          <a:ln>
            <a:noFill/>
          </a:ln>
          <a:solidFill>
            <a:schemeClr val="tx1"/>
          </a:solidFill>
          <a:uFill>
            <a:solidFill>
              <a:srgbClr val="FFFFFF"/>
            </a:solidFill>
          </a:uFill>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sz="1200" b="0" i="0" u="none" strike="noStrike" cap="none" spc="0" baseline="0">
          <a:ln>
            <a:noFill/>
          </a:ln>
          <a:solidFill>
            <a:schemeClr val="tx1"/>
          </a:solidFill>
          <a:uFill>
            <a:solidFill>
              <a:srgbClr val="FFFFFF"/>
            </a:solidFill>
          </a:uFill>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sz="1200" b="0" i="0" u="none" strike="noStrike" cap="none" spc="0" baseline="0">
          <a:ln>
            <a:noFill/>
          </a:ln>
          <a:solidFill>
            <a:schemeClr val="tx1"/>
          </a:solidFill>
          <a:uFill>
            <a:solidFill>
              <a:srgbClr val="FFFFFF"/>
            </a:solidFill>
          </a:uFill>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sz="1200" b="0" i="0" u="none" strike="noStrike" cap="none" spc="0" baseline="0">
          <a:ln>
            <a:noFill/>
          </a:ln>
          <a:solidFill>
            <a:schemeClr val="tx1"/>
          </a:solidFill>
          <a:uFill>
            <a:solidFill>
              <a:srgbClr val="FFFFFF"/>
            </a:solidFill>
          </a:uFill>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sz="1200" b="0" i="0" u="none" strike="noStrike" cap="none" spc="0" baseline="0">
          <a:ln>
            <a:noFill/>
          </a:ln>
          <a:solidFill>
            <a:schemeClr val="tx1"/>
          </a:solidFill>
          <a:uFill>
            <a:solidFill>
              <a:srgbClr val="FFFFFF"/>
            </a:solidFill>
          </a:u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 name="Shape 22"/>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23" name="Shape 23"/>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24" name="Shape 24"/>
          <p:cNvSpPr/>
          <p:nvPr/>
        </p:nvSpPr>
        <p:spPr>
          <a:xfrm>
            <a:off x="457200" y="3314700"/>
            <a:ext cx="11277600" cy="609600"/>
          </a:xfrm>
          <a:prstGeom prst="rect">
            <a:avLst/>
          </a:prstGeom>
          <a:ln w="12700">
            <a:miter lim="400000"/>
          </a:ln>
          <a:effectLst>
            <a:outerShdw blurRad="88900" dist="25400" dir="2700000" rotWithShape="0">
              <a:srgbClr val="000000">
                <a:alpha val="75000"/>
              </a:srgbClr>
            </a:outerShdw>
          </a:effectLst>
          <a:extLst>
            <a:ext uri="{C572A759-6A51-4108-AA02-DFA0A04FC94B}">
              <ma14:wrappingTextBoxFlag xmlns="" xmlns:ma14="http://schemas.microsoft.com/office/mac/drawingml/2011/main" val="1"/>
            </a:ext>
          </a:extLst>
        </p:spPr>
        <p:txBody>
          <a:bodyPr lIns="0" tIns="0" rIns="0" bIns="0" anchor="ctr">
            <a:spAutoFit/>
          </a:bodyPr>
          <a:lstStyle>
            <a:lvl1pPr marL="0" marR="0" algn="ctr">
              <a:lnSpc>
                <a:spcPct val="60000"/>
              </a:lnSpc>
              <a:buClr>
                <a:srgbClr val="FAEDC6"/>
              </a:buClr>
              <a:buFont typeface="Helvetica"/>
              <a:defRPr sz="4000" b="1">
                <a:solidFill>
                  <a:srgbClr val="FAEDC6"/>
                </a:solidFill>
                <a:uFill>
                  <a:solidFill>
                    <a:srgbClr val="FAEDC6"/>
                  </a:solidFill>
                </a:uFill>
                <a:latin typeface="Helvetica"/>
                <a:ea typeface="Helvetica"/>
                <a:cs typeface="Helvetica"/>
                <a:sym typeface="Helvetica"/>
              </a:defRPr>
            </a:lvl1pPr>
          </a:lstStyle>
          <a:p>
            <a:r>
              <a:t>ALL CHURCH RETREAT 2018</a:t>
            </a:r>
          </a:p>
        </p:txBody>
      </p:sp>
      <p:sp>
        <p:nvSpPr>
          <p:cNvPr id="25" name="Shape 25"/>
          <p:cNvSpPr/>
          <p:nvPr/>
        </p:nvSpPr>
        <p:spPr>
          <a:xfrm>
            <a:off x="88900" y="4387850"/>
            <a:ext cx="12827000" cy="977900"/>
          </a:xfrm>
          <a:prstGeom prst="rect">
            <a:avLst/>
          </a:prstGeom>
          <a:ln w="12700">
            <a:miter lim="400000"/>
          </a:ln>
          <a:effectLst>
            <a:outerShdw blurRad="88900" dist="25400" dir="2700000" rotWithShape="0">
              <a:srgbClr val="000000">
                <a:alpha val="75000"/>
              </a:srgbClr>
            </a:outerShdw>
          </a:effectLst>
          <a:extLst>
            <a:ext uri="{C572A759-6A51-4108-AA02-DFA0A04FC94B}">
              <ma14:wrappingTextBoxFlag xmlns="" xmlns:ma14="http://schemas.microsoft.com/office/mac/drawingml/2011/main" val="1"/>
            </a:ext>
          </a:extLst>
        </p:spPr>
        <p:txBody>
          <a:bodyPr lIns="0" tIns="0" rIns="0" bIns="0" anchor="ctr">
            <a:spAutoFit/>
          </a:bodyPr>
          <a:lstStyle>
            <a:lvl1pPr marL="0" marR="0" algn="ctr">
              <a:lnSpc>
                <a:spcPct val="60000"/>
              </a:lnSpc>
              <a:buClr>
                <a:srgbClr val="FAEDC6"/>
              </a:buClr>
              <a:buFont typeface="Helvetica"/>
              <a:defRPr sz="4000" b="1">
                <a:solidFill>
                  <a:srgbClr val="FAEDC6"/>
                </a:solidFill>
                <a:uFill>
                  <a:solidFill>
                    <a:srgbClr val="FAEDC6"/>
                  </a:solidFill>
                </a:uFill>
                <a:latin typeface="Helvetica"/>
                <a:ea typeface="Helvetica"/>
                <a:cs typeface="Helvetica"/>
                <a:sym typeface="Helvetica"/>
              </a:defRPr>
            </a:lvl1pPr>
          </a:lstStyle>
          <a:p>
            <a:r>
              <a:t>“The ‘SOMETHINGNESS’ of our NOTHINGNESS”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5" name="Shape 85"/>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86" name="Shape 86"/>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87" name="Shape 87"/>
          <p:cNvSpPr/>
          <p:nvPr/>
        </p:nvSpPr>
        <p:spPr>
          <a:xfrm>
            <a:off x="596899" y="2508250"/>
            <a:ext cx="9359901" cy="546100"/>
          </a:xfrm>
          <a:prstGeom prst="rect">
            <a:avLst/>
          </a:prstGeom>
          <a:ln w="12700">
            <a:miter lim="400000"/>
          </a:ln>
          <a:effectLst>
            <a:outerShdw blurRad="88900" dist="25400" dir="2700000" rotWithShape="0">
              <a:srgbClr val="000000">
                <a:alpha val="75000"/>
              </a:srgbClr>
            </a:outerShdw>
          </a:effectLst>
          <a:extLst>
            <a:ext uri="{C572A759-6A51-4108-AA02-DFA0A04FC94B}">
              <ma14:wrappingTextBoxFlag xmlns="" xmlns:ma14="http://schemas.microsoft.com/office/mac/drawingml/2011/main" val="1"/>
            </a:ext>
          </a:extLst>
        </p:spPr>
        <p:txBody>
          <a:bodyPr lIns="0" tIns="0" rIns="0" bIns="0" anchor="ctr">
            <a:spAutoFit/>
          </a:bodyPr>
          <a:lstStyle>
            <a:lvl1pPr marL="0" marR="0">
              <a:lnSpc>
                <a:spcPct val="90000"/>
              </a:lnSpc>
              <a:buClr>
                <a:srgbClr val="FAEDC6"/>
              </a:buClr>
              <a:buFont typeface="Helvetica"/>
              <a:defRPr sz="3600" b="1">
                <a:solidFill>
                  <a:srgbClr val="FAEDC6"/>
                </a:solidFill>
                <a:uFill>
                  <a:solidFill>
                    <a:srgbClr val="FAEDC6"/>
                  </a:solidFill>
                </a:uFill>
                <a:latin typeface="Helvetica"/>
                <a:ea typeface="Helvetica"/>
                <a:cs typeface="Helvetica"/>
                <a:sym typeface="Helvetica"/>
              </a:defRPr>
            </a:lvl1pPr>
          </a:lstStyle>
          <a:p>
            <a:r>
              <a:t>●  A Simple Outline of the Chapter:</a:t>
            </a:r>
          </a:p>
        </p:txBody>
      </p:sp>
      <p:sp>
        <p:nvSpPr>
          <p:cNvPr id="88" name="Shape 88"/>
          <p:cNvSpPr/>
          <p:nvPr/>
        </p:nvSpPr>
        <p:spPr>
          <a:xfrm>
            <a:off x="2057400" y="3657600"/>
            <a:ext cx="7556500" cy="10922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buClr>
                <a:srgbClr val="240106"/>
              </a:buClr>
              <a:buFont typeface="Helvetica"/>
            </a:pPr>
            <a:r>
              <a:rPr sz="3600" b="1">
                <a:solidFill>
                  <a:srgbClr val="240106"/>
                </a:solidFill>
                <a:uFill>
                  <a:solidFill>
                    <a:srgbClr val="240106"/>
                  </a:solidFill>
                </a:uFill>
                <a:latin typeface="Helvetica"/>
                <a:ea typeface="Helvetica"/>
                <a:cs typeface="Helvetica"/>
                <a:sym typeface="Helvetica"/>
              </a:rPr>
              <a:t>1.  Christ is the </a:t>
            </a:r>
            <a:r>
              <a:rPr sz="3600" b="1" i="1" u="sng">
                <a:solidFill>
                  <a:srgbClr val="FAEDC6"/>
                </a:solidFill>
                <a:uFill>
                  <a:solidFill>
                    <a:srgbClr val="FAEDC6"/>
                  </a:solidFill>
                </a:uFill>
                <a:latin typeface="Helvetica"/>
                <a:ea typeface="Helvetica"/>
                <a:cs typeface="Helvetica"/>
                <a:sym typeface="Helvetica"/>
              </a:rPr>
              <a:t>PATTERN</a:t>
            </a:r>
            <a:r>
              <a:rPr sz="3600" b="1">
                <a:solidFill>
                  <a:srgbClr val="240106"/>
                </a:solidFill>
                <a:uFill>
                  <a:solidFill>
                    <a:srgbClr val="240106"/>
                  </a:solidFill>
                </a:uFill>
                <a:latin typeface="Helvetica"/>
                <a:ea typeface="Helvetica"/>
                <a:cs typeface="Helvetica"/>
                <a:sym typeface="Helvetica"/>
              </a:rPr>
              <a:t> for </a:t>
            </a:r>
            <a:br>
              <a:rPr sz="3600" b="1">
                <a:solidFill>
                  <a:srgbClr val="240106"/>
                </a:solidFill>
                <a:uFill>
                  <a:solidFill>
                    <a:srgbClr val="240106"/>
                  </a:solidFill>
                </a:uFill>
                <a:latin typeface="Helvetica"/>
                <a:ea typeface="Helvetica"/>
                <a:cs typeface="Helvetica"/>
                <a:sym typeface="Helvetica"/>
              </a:rPr>
            </a:br>
            <a:r>
              <a:rPr sz="3600" b="1">
                <a:solidFill>
                  <a:srgbClr val="240106"/>
                </a:solidFill>
                <a:uFill>
                  <a:solidFill>
                    <a:srgbClr val="240106"/>
                  </a:solidFill>
                </a:uFill>
                <a:latin typeface="Helvetica"/>
                <a:ea typeface="Helvetica"/>
                <a:cs typeface="Helvetica"/>
                <a:sym typeface="Helvetica"/>
              </a:rPr>
              <a:t>     Living the Christian Life </a:t>
            </a:r>
            <a:r>
              <a:rPr sz="2400" b="1">
                <a:solidFill>
                  <a:srgbClr val="240106"/>
                </a:solidFill>
                <a:uFill>
                  <a:solidFill>
                    <a:srgbClr val="240106"/>
                  </a:solidFill>
                </a:uFill>
                <a:latin typeface="Helvetica"/>
                <a:ea typeface="Helvetica"/>
                <a:cs typeface="Helvetica"/>
                <a:sym typeface="Helvetica"/>
              </a:rPr>
              <a:t>(2:1-11)</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0" name="Shape 90"/>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91" name="Shape 91"/>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92" name="Shape 92"/>
          <p:cNvSpPr/>
          <p:nvPr/>
        </p:nvSpPr>
        <p:spPr>
          <a:xfrm>
            <a:off x="596899" y="2508250"/>
            <a:ext cx="9359901" cy="546100"/>
          </a:xfrm>
          <a:prstGeom prst="rect">
            <a:avLst/>
          </a:prstGeom>
          <a:ln w="12700">
            <a:miter lim="400000"/>
          </a:ln>
          <a:effectLst>
            <a:outerShdw blurRad="88900" dist="25400" dir="2700000" rotWithShape="0">
              <a:srgbClr val="000000">
                <a:alpha val="75000"/>
              </a:srgbClr>
            </a:outerShdw>
          </a:effectLst>
          <a:extLst>
            <a:ext uri="{C572A759-6A51-4108-AA02-DFA0A04FC94B}">
              <ma14:wrappingTextBoxFlag xmlns="" xmlns:ma14="http://schemas.microsoft.com/office/mac/drawingml/2011/main" val="1"/>
            </a:ext>
          </a:extLst>
        </p:spPr>
        <p:txBody>
          <a:bodyPr lIns="0" tIns="0" rIns="0" bIns="0" anchor="ctr">
            <a:spAutoFit/>
          </a:bodyPr>
          <a:lstStyle>
            <a:lvl1pPr marL="0" marR="0">
              <a:lnSpc>
                <a:spcPct val="90000"/>
              </a:lnSpc>
              <a:buClr>
                <a:srgbClr val="FAEDC6"/>
              </a:buClr>
              <a:buFont typeface="Helvetica"/>
              <a:defRPr sz="3600" b="1">
                <a:solidFill>
                  <a:srgbClr val="FAEDC6"/>
                </a:solidFill>
                <a:uFill>
                  <a:solidFill>
                    <a:srgbClr val="FAEDC6"/>
                  </a:solidFill>
                </a:uFill>
                <a:latin typeface="Helvetica"/>
                <a:ea typeface="Helvetica"/>
                <a:cs typeface="Helvetica"/>
                <a:sym typeface="Helvetica"/>
              </a:defRPr>
            </a:lvl1pPr>
          </a:lstStyle>
          <a:p>
            <a:r>
              <a:t>●  A Simple Outline of the Chapter:</a:t>
            </a:r>
          </a:p>
        </p:txBody>
      </p:sp>
      <p:sp>
        <p:nvSpPr>
          <p:cNvPr id="93" name="Shape 93"/>
          <p:cNvSpPr/>
          <p:nvPr/>
        </p:nvSpPr>
        <p:spPr>
          <a:xfrm>
            <a:off x="2057400" y="3657600"/>
            <a:ext cx="7556500" cy="10922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buClr>
                <a:srgbClr val="240106"/>
              </a:buClr>
              <a:buFont typeface="Helvetica"/>
            </a:pPr>
            <a:r>
              <a:rPr sz="3600" b="1">
                <a:solidFill>
                  <a:srgbClr val="240106"/>
                </a:solidFill>
                <a:uFill>
                  <a:solidFill>
                    <a:srgbClr val="240106"/>
                  </a:solidFill>
                </a:uFill>
                <a:latin typeface="Helvetica"/>
                <a:ea typeface="Helvetica"/>
                <a:cs typeface="Helvetica"/>
                <a:sym typeface="Helvetica"/>
              </a:rPr>
              <a:t>1.  Christ is the </a:t>
            </a:r>
            <a:r>
              <a:rPr sz="3600" b="1" i="1" u="sng">
                <a:solidFill>
                  <a:srgbClr val="FAEDC6"/>
                </a:solidFill>
                <a:uFill>
                  <a:solidFill>
                    <a:srgbClr val="FAEDC6"/>
                  </a:solidFill>
                </a:uFill>
                <a:latin typeface="Helvetica"/>
                <a:ea typeface="Helvetica"/>
                <a:cs typeface="Helvetica"/>
                <a:sym typeface="Helvetica"/>
              </a:rPr>
              <a:t>PATTERN</a:t>
            </a:r>
            <a:r>
              <a:rPr sz="3600" b="1">
                <a:solidFill>
                  <a:srgbClr val="240106"/>
                </a:solidFill>
                <a:uFill>
                  <a:solidFill>
                    <a:srgbClr val="240106"/>
                  </a:solidFill>
                </a:uFill>
                <a:latin typeface="Helvetica"/>
                <a:ea typeface="Helvetica"/>
                <a:cs typeface="Helvetica"/>
                <a:sym typeface="Helvetica"/>
              </a:rPr>
              <a:t> for </a:t>
            </a:r>
            <a:br>
              <a:rPr sz="3600" b="1">
                <a:solidFill>
                  <a:srgbClr val="240106"/>
                </a:solidFill>
                <a:uFill>
                  <a:solidFill>
                    <a:srgbClr val="240106"/>
                  </a:solidFill>
                </a:uFill>
                <a:latin typeface="Helvetica"/>
                <a:ea typeface="Helvetica"/>
                <a:cs typeface="Helvetica"/>
                <a:sym typeface="Helvetica"/>
              </a:rPr>
            </a:br>
            <a:r>
              <a:rPr sz="3600" b="1">
                <a:solidFill>
                  <a:srgbClr val="240106"/>
                </a:solidFill>
                <a:uFill>
                  <a:solidFill>
                    <a:srgbClr val="240106"/>
                  </a:solidFill>
                </a:uFill>
                <a:latin typeface="Helvetica"/>
                <a:ea typeface="Helvetica"/>
                <a:cs typeface="Helvetica"/>
                <a:sym typeface="Helvetica"/>
              </a:rPr>
              <a:t>     Living the Christian Life </a:t>
            </a:r>
            <a:r>
              <a:rPr sz="2400" b="1">
                <a:solidFill>
                  <a:srgbClr val="240106"/>
                </a:solidFill>
                <a:uFill>
                  <a:solidFill>
                    <a:srgbClr val="240106"/>
                  </a:solidFill>
                </a:uFill>
                <a:latin typeface="Helvetica"/>
                <a:ea typeface="Helvetica"/>
                <a:cs typeface="Helvetica"/>
                <a:sym typeface="Helvetica"/>
              </a:rPr>
              <a:t>(2:1-11)</a:t>
            </a:r>
          </a:p>
        </p:txBody>
      </p:sp>
      <p:sp>
        <p:nvSpPr>
          <p:cNvPr id="94" name="Shape 94"/>
          <p:cNvSpPr/>
          <p:nvPr/>
        </p:nvSpPr>
        <p:spPr>
          <a:xfrm>
            <a:off x="2057400" y="5499100"/>
            <a:ext cx="7556500" cy="10922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buClr>
                <a:srgbClr val="240106"/>
              </a:buClr>
              <a:buFont typeface="Helvetica"/>
            </a:pPr>
            <a:r>
              <a:rPr sz="3600" b="1">
                <a:solidFill>
                  <a:srgbClr val="240106"/>
                </a:solidFill>
                <a:uFill>
                  <a:solidFill>
                    <a:srgbClr val="240106"/>
                  </a:solidFill>
                </a:uFill>
                <a:latin typeface="Helvetica"/>
                <a:ea typeface="Helvetica"/>
                <a:cs typeface="Helvetica"/>
                <a:sym typeface="Helvetica"/>
              </a:rPr>
              <a:t>2.  Christ is the </a:t>
            </a:r>
            <a:r>
              <a:rPr sz="3600" b="1" i="1" u="sng">
                <a:solidFill>
                  <a:srgbClr val="FAEDC6"/>
                </a:solidFill>
                <a:uFill>
                  <a:solidFill>
                    <a:srgbClr val="FAEDC6"/>
                  </a:solidFill>
                </a:uFill>
                <a:latin typeface="Helvetica"/>
                <a:ea typeface="Helvetica"/>
                <a:cs typeface="Helvetica"/>
                <a:sym typeface="Helvetica"/>
              </a:rPr>
              <a:t>POWER</a:t>
            </a:r>
            <a:r>
              <a:rPr sz="3600" b="1">
                <a:solidFill>
                  <a:srgbClr val="240106"/>
                </a:solidFill>
                <a:uFill>
                  <a:solidFill>
                    <a:srgbClr val="240106"/>
                  </a:solidFill>
                </a:uFill>
                <a:latin typeface="Helvetica"/>
                <a:ea typeface="Helvetica"/>
                <a:cs typeface="Helvetica"/>
                <a:sym typeface="Helvetica"/>
              </a:rPr>
              <a:t> for </a:t>
            </a:r>
            <a:br>
              <a:rPr sz="3600" b="1">
                <a:solidFill>
                  <a:srgbClr val="240106"/>
                </a:solidFill>
                <a:uFill>
                  <a:solidFill>
                    <a:srgbClr val="240106"/>
                  </a:solidFill>
                </a:uFill>
                <a:latin typeface="Helvetica"/>
                <a:ea typeface="Helvetica"/>
                <a:cs typeface="Helvetica"/>
                <a:sym typeface="Helvetica"/>
              </a:rPr>
            </a:br>
            <a:r>
              <a:rPr sz="3600" b="1">
                <a:solidFill>
                  <a:srgbClr val="240106"/>
                </a:solidFill>
                <a:uFill>
                  <a:solidFill>
                    <a:srgbClr val="240106"/>
                  </a:solidFill>
                </a:uFill>
                <a:latin typeface="Helvetica"/>
                <a:ea typeface="Helvetica"/>
                <a:cs typeface="Helvetica"/>
                <a:sym typeface="Helvetica"/>
              </a:rPr>
              <a:t>     Living the Christian Life </a:t>
            </a:r>
            <a:r>
              <a:rPr sz="2400" b="1">
                <a:solidFill>
                  <a:srgbClr val="240106"/>
                </a:solidFill>
                <a:uFill>
                  <a:solidFill>
                    <a:srgbClr val="240106"/>
                  </a:solidFill>
                </a:uFill>
                <a:latin typeface="Helvetica"/>
                <a:ea typeface="Helvetica"/>
                <a:cs typeface="Helvetica"/>
                <a:sym typeface="Helvetica"/>
              </a:rPr>
              <a:t>(2:12-30)</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6" name="Shape 96"/>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97" name="Shape 97"/>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98" name="Shape 98"/>
          <p:cNvSpPr/>
          <p:nvPr/>
        </p:nvSpPr>
        <p:spPr>
          <a:xfrm>
            <a:off x="596899" y="2508250"/>
            <a:ext cx="9359901" cy="546100"/>
          </a:xfrm>
          <a:prstGeom prst="rect">
            <a:avLst/>
          </a:prstGeom>
          <a:ln w="12700">
            <a:miter lim="400000"/>
          </a:ln>
          <a:effectLst>
            <a:outerShdw blurRad="88900" dist="25400" dir="2700000" rotWithShape="0">
              <a:srgbClr val="000000">
                <a:alpha val="75000"/>
              </a:srgbClr>
            </a:outerShdw>
          </a:effectLst>
          <a:extLst>
            <a:ext uri="{C572A759-6A51-4108-AA02-DFA0A04FC94B}">
              <ma14:wrappingTextBoxFlag xmlns="" xmlns:ma14="http://schemas.microsoft.com/office/mac/drawingml/2011/main" val="1"/>
            </a:ext>
          </a:extLst>
        </p:spPr>
        <p:txBody>
          <a:bodyPr lIns="0" tIns="0" rIns="0" bIns="0" anchor="ctr">
            <a:spAutoFit/>
          </a:bodyPr>
          <a:lstStyle>
            <a:lvl1pPr marL="0" marR="0">
              <a:lnSpc>
                <a:spcPct val="90000"/>
              </a:lnSpc>
              <a:buClr>
                <a:srgbClr val="FAEDC6"/>
              </a:buClr>
              <a:buFont typeface="Helvetica"/>
              <a:defRPr sz="3600" b="1">
                <a:solidFill>
                  <a:srgbClr val="FAEDC6"/>
                </a:solidFill>
                <a:uFill>
                  <a:solidFill>
                    <a:srgbClr val="FAEDC6"/>
                  </a:solidFill>
                </a:uFill>
                <a:latin typeface="Helvetica"/>
                <a:ea typeface="Helvetica"/>
                <a:cs typeface="Helvetica"/>
                <a:sym typeface="Helvetica"/>
              </a:defRPr>
            </a:lvl1pPr>
          </a:lstStyle>
          <a:p>
            <a:r>
              <a:t>●  The Key Point of the Chapter:</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0" name="Shape 100"/>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101" name="Shape 101"/>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102" name="Shape 102"/>
          <p:cNvSpPr/>
          <p:nvPr/>
        </p:nvSpPr>
        <p:spPr>
          <a:xfrm>
            <a:off x="596899" y="2508250"/>
            <a:ext cx="9359901" cy="546100"/>
          </a:xfrm>
          <a:prstGeom prst="rect">
            <a:avLst/>
          </a:prstGeom>
          <a:ln w="12700">
            <a:miter lim="400000"/>
          </a:ln>
          <a:effectLst>
            <a:outerShdw blurRad="88900" dist="25400" dir="2700000" rotWithShape="0">
              <a:srgbClr val="000000">
                <a:alpha val="75000"/>
              </a:srgbClr>
            </a:outerShdw>
          </a:effectLst>
          <a:extLst>
            <a:ext uri="{C572A759-6A51-4108-AA02-DFA0A04FC94B}">
              <ma14:wrappingTextBoxFlag xmlns="" xmlns:ma14="http://schemas.microsoft.com/office/mac/drawingml/2011/main" val="1"/>
            </a:ext>
          </a:extLst>
        </p:spPr>
        <p:txBody>
          <a:bodyPr lIns="0" tIns="0" rIns="0" bIns="0" anchor="ctr">
            <a:spAutoFit/>
          </a:bodyPr>
          <a:lstStyle>
            <a:lvl1pPr marL="0" marR="0">
              <a:lnSpc>
                <a:spcPct val="90000"/>
              </a:lnSpc>
              <a:buClr>
                <a:srgbClr val="FAEDC6"/>
              </a:buClr>
              <a:buFont typeface="Helvetica"/>
              <a:defRPr sz="3600" b="1">
                <a:solidFill>
                  <a:srgbClr val="FAEDC6"/>
                </a:solidFill>
                <a:uFill>
                  <a:solidFill>
                    <a:srgbClr val="FAEDC6"/>
                  </a:solidFill>
                </a:uFill>
                <a:latin typeface="Helvetica"/>
                <a:ea typeface="Helvetica"/>
                <a:cs typeface="Helvetica"/>
                <a:sym typeface="Helvetica"/>
              </a:defRPr>
            </a:lvl1pPr>
          </a:lstStyle>
          <a:p>
            <a:r>
              <a:t>●  The Key Point of the Chapter:</a:t>
            </a:r>
          </a:p>
        </p:txBody>
      </p:sp>
      <p:sp>
        <p:nvSpPr>
          <p:cNvPr id="103" name="Shape 103"/>
          <p:cNvSpPr/>
          <p:nvPr/>
        </p:nvSpPr>
        <p:spPr>
          <a:xfrm>
            <a:off x="2095500" y="3822700"/>
            <a:ext cx="9575800" cy="10922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buClr>
                <a:srgbClr val="240106"/>
              </a:buClr>
              <a:buFont typeface="Helvetica"/>
            </a:pPr>
            <a:r>
              <a:rPr sz="3600">
                <a:solidFill>
                  <a:srgbClr val="240106"/>
                </a:solidFill>
                <a:uFill>
                  <a:solidFill>
                    <a:srgbClr val="240106"/>
                  </a:solidFill>
                </a:uFill>
                <a:latin typeface="Zapf Dingbats"/>
                <a:ea typeface="Zapf Dingbats"/>
                <a:cs typeface="Zapf Dingbats"/>
                <a:sym typeface="Zapf Dingbats"/>
              </a:rPr>
              <a:t>❋</a:t>
            </a:r>
            <a:r>
              <a:rPr sz="3600" b="1">
                <a:solidFill>
                  <a:srgbClr val="240106"/>
                </a:solidFill>
                <a:uFill>
                  <a:solidFill>
                    <a:srgbClr val="240106"/>
                  </a:solidFill>
                </a:uFill>
                <a:latin typeface="Helvetica"/>
                <a:ea typeface="Helvetica"/>
                <a:cs typeface="Helvetica"/>
                <a:sym typeface="Helvetica"/>
              </a:rPr>
              <a:t>  We are to live the Christian life the </a:t>
            </a:r>
            <a:br>
              <a:rPr sz="3600" b="1">
                <a:solidFill>
                  <a:srgbClr val="240106"/>
                </a:solidFill>
                <a:uFill>
                  <a:solidFill>
                    <a:srgbClr val="240106"/>
                  </a:solidFill>
                </a:uFill>
                <a:latin typeface="Helvetica"/>
                <a:ea typeface="Helvetica"/>
                <a:cs typeface="Helvetica"/>
                <a:sym typeface="Helvetica"/>
              </a:rPr>
            </a:br>
            <a:r>
              <a:rPr sz="3600" b="1">
                <a:solidFill>
                  <a:srgbClr val="240106"/>
                </a:solidFill>
                <a:uFill>
                  <a:solidFill>
                    <a:srgbClr val="240106"/>
                  </a:solidFill>
                </a:uFill>
                <a:latin typeface="Helvetica"/>
                <a:ea typeface="Helvetica"/>
                <a:cs typeface="Helvetica"/>
                <a:sym typeface="Helvetica"/>
              </a:rPr>
              <a:t>    </a:t>
            </a:r>
            <a:r>
              <a:rPr sz="3600" b="1" i="1" u="sng">
                <a:solidFill>
                  <a:srgbClr val="FAEDC6"/>
                </a:solidFill>
                <a:uFill>
                  <a:solidFill>
                    <a:srgbClr val="FAEDC6"/>
                  </a:solidFill>
                </a:uFill>
                <a:latin typeface="Helvetica"/>
                <a:ea typeface="Helvetica"/>
                <a:cs typeface="Helvetica"/>
                <a:sym typeface="Helvetica"/>
              </a:rPr>
              <a:t>SAME</a:t>
            </a:r>
            <a:r>
              <a:rPr sz="3600" b="1">
                <a:solidFill>
                  <a:srgbClr val="240106"/>
                </a:solidFill>
                <a:uFill>
                  <a:solidFill>
                    <a:srgbClr val="240106"/>
                  </a:solidFill>
                </a:uFill>
                <a:latin typeface="Helvetica"/>
                <a:ea typeface="Helvetica"/>
                <a:cs typeface="Helvetica"/>
                <a:sym typeface="Helvetica"/>
              </a:rPr>
              <a:t> </a:t>
            </a:r>
            <a:r>
              <a:rPr sz="3600" b="1" i="1" u="sng">
                <a:solidFill>
                  <a:srgbClr val="FAEDC6"/>
                </a:solidFill>
                <a:uFill>
                  <a:solidFill>
                    <a:srgbClr val="FAEDC6"/>
                  </a:solidFill>
                </a:uFill>
                <a:latin typeface="Helvetica"/>
                <a:ea typeface="Helvetica"/>
                <a:cs typeface="Helvetica"/>
                <a:sym typeface="Helvetica"/>
              </a:rPr>
              <a:t>WAY</a:t>
            </a:r>
            <a:r>
              <a:rPr sz="3600" b="1">
                <a:solidFill>
                  <a:srgbClr val="240106"/>
                </a:solidFill>
                <a:uFill>
                  <a:solidFill>
                    <a:srgbClr val="240106"/>
                  </a:solidFill>
                </a:uFill>
                <a:latin typeface="Helvetica"/>
                <a:ea typeface="Helvetica"/>
                <a:cs typeface="Helvetica"/>
                <a:sym typeface="Helvetica"/>
              </a:rPr>
              <a:t> Christ lived His life.</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5" name="Shape 105"/>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106" name="Shape 106"/>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107" name="Shape 107"/>
          <p:cNvSpPr/>
          <p:nvPr/>
        </p:nvSpPr>
        <p:spPr>
          <a:xfrm>
            <a:off x="496887" y="1733550"/>
            <a:ext cx="3302696" cy="635000"/>
          </a:xfrm>
          <a:prstGeom prst="rect">
            <a:avLst/>
          </a:prstGeom>
          <a:ln w="12700">
            <a:miter lim="400000"/>
          </a:ln>
          <a:effectLst>
            <a:outerShdw blurRad="25400" dist="63500" dir="2700000" rotWithShape="0">
              <a:srgbClr val="000000">
                <a:alpha val="75000"/>
              </a:srgbClr>
            </a:outerShdw>
          </a:effectLst>
          <a:extLst>
            <a:ext uri="{C572A759-6A51-4108-AA02-DFA0A04FC94B}">
              <ma14:wrappingTextBoxFlag xmlns="" xmlns:ma14="http://schemas.microsoft.com/office/mac/drawingml/2011/main" val="1"/>
            </a:ext>
          </a:extLst>
        </p:spPr>
        <p:txBody>
          <a:bodyPr wrap="none" lIns="0" tIns="0" rIns="0" bIns="0" anchor="ctr">
            <a:spAutoFit/>
          </a:bodyPr>
          <a:lstStyle>
            <a:lvl1pPr marL="0" marR="0">
              <a:buClr>
                <a:srgbClr val="D8D0A9"/>
              </a:buClr>
              <a:buFont typeface="Helvetica"/>
              <a:defRPr sz="4200" b="1">
                <a:solidFill>
                  <a:srgbClr val="D8D0A9"/>
                </a:solidFill>
                <a:uFill>
                  <a:solidFill>
                    <a:srgbClr val="D8D0A9"/>
                  </a:solidFill>
                </a:uFill>
                <a:latin typeface="Helvetica"/>
                <a:ea typeface="Helvetica"/>
                <a:cs typeface="Helvetica"/>
                <a:sym typeface="Helvetica"/>
              </a:defRPr>
            </a:lvl1pPr>
          </a:lstStyle>
          <a:p>
            <a:r>
              <a:t>Philippians 2</a:t>
            </a:r>
          </a:p>
        </p:txBody>
      </p:sp>
      <p:sp>
        <p:nvSpPr>
          <p:cNvPr id="108" name="Shape 108"/>
          <p:cNvSpPr/>
          <p:nvPr/>
        </p:nvSpPr>
        <p:spPr>
          <a:xfrm flipV="1">
            <a:off x="430212" y="2441574"/>
            <a:ext cx="11287126" cy="9527"/>
          </a:xfrm>
          <a:prstGeom prst="line">
            <a:avLst/>
          </a:prstGeom>
          <a:ln w="38100">
            <a:solidFill>
              <a:srgbClr val="343027"/>
            </a:solidFill>
            <a:miter lim="400000"/>
          </a:ln>
        </p:spPr>
        <p:txBody>
          <a:bodyPr lIns="50800" tIns="50800" rIns="50800" bIns="50800" anchor="ctr"/>
          <a:lstStyle/>
          <a:p>
            <a:pPr marL="0" marR="0" defTabSz="457200">
              <a:defRPr>
                <a:solidFill>
                  <a:srgbClr val="000000"/>
                </a:solidFill>
                <a:uFillTx/>
                <a:latin typeface="Helvetica"/>
                <a:ea typeface="Helvetica"/>
                <a:cs typeface="Helvetica"/>
                <a:sym typeface="Helvetica"/>
              </a:defRPr>
            </a:pPr>
            <a:endParaRPr/>
          </a:p>
        </p:txBody>
      </p:sp>
      <p:sp>
        <p:nvSpPr>
          <p:cNvPr id="109" name="Shape 109"/>
          <p:cNvSpPr/>
          <p:nvPr/>
        </p:nvSpPr>
        <p:spPr>
          <a:xfrm>
            <a:off x="571500" y="2635250"/>
            <a:ext cx="11595101" cy="546101"/>
          </a:xfrm>
          <a:prstGeom prst="rect">
            <a:avLst/>
          </a:prstGeom>
          <a:ln w="12700">
            <a:miter lim="400000"/>
          </a:ln>
          <a:effectLst>
            <a:outerShdw blurRad="25400" dist="50800" dir="2700000" rotWithShape="0">
              <a:srgbClr val="000000">
                <a:alpha val="82998"/>
              </a:srgbClr>
            </a:outerShdw>
          </a:effectLst>
          <a:extLst>
            <a:ext uri="{C572A759-6A51-4108-AA02-DFA0A04FC94B}">
              <ma14:wrappingTextBoxFlag xmlns="" xmlns:ma14="http://schemas.microsoft.com/office/mac/drawingml/2011/main" val="1"/>
            </a:ext>
          </a:extLst>
        </p:spPr>
        <p:txBody>
          <a:bodyPr lIns="0" tIns="0" rIns="0" bIns="0" anchor="ctr">
            <a:spAutoFit/>
          </a:bodyPr>
          <a:lstStyle/>
          <a:p>
            <a:pPr marL="0" marR="0">
              <a:lnSpc>
                <a:spcPct val="120000"/>
              </a:lnSpc>
              <a:buClr>
                <a:srgbClr val="D8D0A9"/>
              </a:buClr>
              <a:buFont typeface="Helvetica"/>
            </a:pPr>
            <a:r>
              <a:rPr sz="3600" baseline="31999">
                <a:solidFill>
                  <a:srgbClr val="D8D0A9"/>
                </a:solidFill>
                <a:uFill>
                  <a:solidFill>
                    <a:srgbClr val="D8D0A9"/>
                  </a:solidFill>
                </a:uFill>
                <a:latin typeface="Helvetica"/>
                <a:ea typeface="Helvetica"/>
                <a:cs typeface="Helvetica"/>
                <a:sym typeface="Helvetica"/>
              </a:rPr>
              <a:t>5</a:t>
            </a:r>
            <a:r>
              <a:rPr sz="3600">
                <a:solidFill>
                  <a:srgbClr val="D8D0A9"/>
                </a:solidFill>
                <a:uFill>
                  <a:solidFill>
                    <a:srgbClr val="D8D0A9"/>
                  </a:solidFill>
                </a:uFill>
                <a:latin typeface="Helvetica"/>
                <a:ea typeface="Helvetica"/>
                <a:cs typeface="Helvetica"/>
                <a:sym typeface="Helvetica"/>
              </a:rPr>
              <a:t> Let this mind be in you, which was also in Christ Jesus:</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1" name="Shape 111"/>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112" name="Shape 112"/>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113" name="Shape 113"/>
          <p:cNvSpPr/>
          <p:nvPr/>
        </p:nvSpPr>
        <p:spPr>
          <a:xfrm>
            <a:off x="496887" y="1733550"/>
            <a:ext cx="2176513" cy="635000"/>
          </a:xfrm>
          <a:prstGeom prst="rect">
            <a:avLst/>
          </a:prstGeom>
          <a:ln w="12700">
            <a:miter lim="400000"/>
          </a:ln>
          <a:effectLst>
            <a:outerShdw blurRad="25400" dist="63500" dir="2700000" rotWithShape="0">
              <a:srgbClr val="000000">
                <a:alpha val="75000"/>
              </a:srgbClr>
            </a:outerShdw>
          </a:effectLst>
          <a:extLst>
            <a:ext uri="{C572A759-6A51-4108-AA02-DFA0A04FC94B}">
              <ma14:wrappingTextBoxFlag xmlns="" xmlns:ma14="http://schemas.microsoft.com/office/mac/drawingml/2011/main" val="1"/>
            </a:ext>
          </a:extLst>
        </p:spPr>
        <p:txBody>
          <a:bodyPr wrap="none" lIns="0" tIns="0" rIns="0" bIns="0" anchor="ctr">
            <a:spAutoFit/>
          </a:bodyPr>
          <a:lstStyle>
            <a:lvl1pPr marL="0" marR="0">
              <a:buClr>
                <a:srgbClr val="D8D0A9"/>
              </a:buClr>
              <a:buFont typeface="Helvetica"/>
              <a:defRPr sz="4200" b="1">
                <a:solidFill>
                  <a:srgbClr val="D8D0A9"/>
                </a:solidFill>
                <a:uFill>
                  <a:solidFill>
                    <a:srgbClr val="D8D0A9"/>
                  </a:solidFill>
                </a:uFill>
                <a:latin typeface="Helvetica"/>
                <a:ea typeface="Helvetica"/>
                <a:cs typeface="Helvetica"/>
                <a:sym typeface="Helvetica"/>
              </a:defRPr>
            </a:lvl1pPr>
          </a:lstStyle>
          <a:p>
            <a:r>
              <a:t>1 John 2</a:t>
            </a:r>
          </a:p>
        </p:txBody>
      </p:sp>
      <p:sp>
        <p:nvSpPr>
          <p:cNvPr id="114" name="Shape 114"/>
          <p:cNvSpPr/>
          <p:nvPr/>
        </p:nvSpPr>
        <p:spPr>
          <a:xfrm flipV="1">
            <a:off x="430212" y="2441574"/>
            <a:ext cx="11287126" cy="9527"/>
          </a:xfrm>
          <a:prstGeom prst="line">
            <a:avLst/>
          </a:prstGeom>
          <a:ln w="38100">
            <a:solidFill>
              <a:srgbClr val="343027"/>
            </a:solidFill>
            <a:miter lim="400000"/>
          </a:ln>
        </p:spPr>
        <p:txBody>
          <a:bodyPr lIns="50800" tIns="50800" rIns="50800" bIns="50800" anchor="ctr"/>
          <a:lstStyle/>
          <a:p>
            <a:pPr marL="0" marR="0" defTabSz="457200">
              <a:defRPr>
                <a:solidFill>
                  <a:srgbClr val="000000"/>
                </a:solidFill>
                <a:uFillTx/>
                <a:latin typeface="Helvetica"/>
                <a:ea typeface="Helvetica"/>
                <a:cs typeface="Helvetica"/>
                <a:sym typeface="Helvetica"/>
              </a:defRPr>
            </a:pPr>
            <a:endParaRPr/>
          </a:p>
        </p:txBody>
      </p:sp>
      <p:sp>
        <p:nvSpPr>
          <p:cNvPr id="115" name="Shape 115"/>
          <p:cNvSpPr/>
          <p:nvPr/>
        </p:nvSpPr>
        <p:spPr>
          <a:xfrm>
            <a:off x="571500" y="2635250"/>
            <a:ext cx="11595101" cy="1206500"/>
          </a:xfrm>
          <a:prstGeom prst="rect">
            <a:avLst/>
          </a:prstGeom>
          <a:ln w="12700">
            <a:miter lim="400000"/>
          </a:ln>
          <a:effectLst>
            <a:outerShdw blurRad="25400" dist="50800" dir="2700000" rotWithShape="0">
              <a:srgbClr val="000000">
                <a:alpha val="82998"/>
              </a:srgbClr>
            </a:outerShdw>
          </a:effectLst>
          <a:extLst>
            <a:ext uri="{C572A759-6A51-4108-AA02-DFA0A04FC94B}">
              <ma14:wrappingTextBoxFlag xmlns="" xmlns:ma14="http://schemas.microsoft.com/office/mac/drawingml/2011/main" val="1"/>
            </a:ext>
          </a:extLst>
        </p:spPr>
        <p:txBody>
          <a:bodyPr lIns="0" tIns="0" rIns="0" bIns="0" anchor="ctr">
            <a:spAutoFit/>
          </a:bodyPr>
          <a:lstStyle/>
          <a:p>
            <a:pPr marL="0" marR="0">
              <a:lnSpc>
                <a:spcPct val="120000"/>
              </a:lnSpc>
              <a:buClr>
                <a:srgbClr val="D8D0A9"/>
              </a:buClr>
              <a:buFont typeface="Helvetica"/>
            </a:pPr>
            <a:r>
              <a:rPr sz="3600" baseline="31999">
                <a:solidFill>
                  <a:srgbClr val="D8D0A9"/>
                </a:solidFill>
                <a:uFill>
                  <a:solidFill>
                    <a:srgbClr val="D8D0A9"/>
                  </a:solidFill>
                </a:uFill>
                <a:latin typeface="Helvetica"/>
                <a:ea typeface="Helvetica"/>
                <a:cs typeface="Helvetica"/>
                <a:sym typeface="Helvetica"/>
              </a:rPr>
              <a:t>6</a:t>
            </a:r>
            <a:r>
              <a:rPr sz="3600">
                <a:solidFill>
                  <a:srgbClr val="D8D0A9"/>
                </a:solidFill>
                <a:uFill>
                  <a:solidFill>
                    <a:srgbClr val="D8D0A9"/>
                  </a:solidFill>
                </a:uFill>
                <a:latin typeface="Helvetica"/>
                <a:ea typeface="Helvetica"/>
                <a:cs typeface="Helvetica"/>
                <a:sym typeface="Helvetica"/>
              </a:rPr>
              <a:t> He that saith he abideth in him ought himself also so </a:t>
            </a:r>
            <a:br>
              <a:rPr sz="3600">
                <a:solidFill>
                  <a:srgbClr val="D8D0A9"/>
                </a:solidFill>
                <a:uFill>
                  <a:solidFill>
                    <a:srgbClr val="D8D0A9"/>
                  </a:solidFill>
                </a:uFill>
                <a:latin typeface="Helvetica"/>
                <a:ea typeface="Helvetica"/>
                <a:cs typeface="Helvetica"/>
                <a:sym typeface="Helvetica"/>
              </a:rPr>
            </a:br>
            <a:r>
              <a:rPr sz="3600">
                <a:solidFill>
                  <a:srgbClr val="D8D0A9"/>
                </a:solidFill>
                <a:uFill>
                  <a:solidFill>
                    <a:srgbClr val="D8D0A9"/>
                  </a:solidFill>
                </a:uFill>
                <a:latin typeface="Helvetica"/>
                <a:ea typeface="Helvetica"/>
                <a:cs typeface="Helvetica"/>
                <a:sym typeface="Helvetica"/>
              </a:rPr>
              <a:t>to walk, even as he walked.</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7" name="Shape 117"/>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118" name="Shape 118"/>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119" name="Shape 119"/>
          <p:cNvSpPr/>
          <p:nvPr/>
        </p:nvSpPr>
        <p:spPr>
          <a:xfrm>
            <a:off x="496887" y="1733550"/>
            <a:ext cx="3302696" cy="635000"/>
          </a:xfrm>
          <a:prstGeom prst="rect">
            <a:avLst/>
          </a:prstGeom>
          <a:ln w="12700">
            <a:miter lim="400000"/>
          </a:ln>
          <a:effectLst>
            <a:outerShdw blurRad="25400" dist="63500" dir="2700000" rotWithShape="0">
              <a:srgbClr val="000000">
                <a:alpha val="75000"/>
              </a:srgbClr>
            </a:outerShdw>
          </a:effectLst>
          <a:extLst>
            <a:ext uri="{C572A759-6A51-4108-AA02-DFA0A04FC94B}">
              <ma14:wrappingTextBoxFlag xmlns="" xmlns:ma14="http://schemas.microsoft.com/office/mac/drawingml/2011/main" val="1"/>
            </a:ext>
          </a:extLst>
        </p:spPr>
        <p:txBody>
          <a:bodyPr wrap="none" lIns="0" tIns="0" rIns="0" bIns="0" anchor="ctr">
            <a:spAutoFit/>
          </a:bodyPr>
          <a:lstStyle>
            <a:lvl1pPr marL="0" marR="0">
              <a:buClr>
                <a:srgbClr val="D8D0A9"/>
              </a:buClr>
              <a:buFont typeface="Helvetica"/>
              <a:defRPr sz="4200" b="1">
                <a:solidFill>
                  <a:srgbClr val="D8D0A9"/>
                </a:solidFill>
                <a:uFill>
                  <a:solidFill>
                    <a:srgbClr val="D8D0A9"/>
                  </a:solidFill>
                </a:uFill>
                <a:latin typeface="Helvetica"/>
                <a:ea typeface="Helvetica"/>
                <a:cs typeface="Helvetica"/>
                <a:sym typeface="Helvetica"/>
              </a:defRPr>
            </a:lvl1pPr>
          </a:lstStyle>
          <a:p>
            <a:r>
              <a:t>Philippians 2</a:t>
            </a:r>
          </a:p>
        </p:txBody>
      </p:sp>
      <p:sp>
        <p:nvSpPr>
          <p:cNvPr id="120" name="Shape 120"/>
          <p:cNvSpPr/>
          <p:nvPr/>
        </p:nvSpPr>
        <p:spPr>
          <a:xfrm flipV="1">
            <a:off x="430212" y="2441574"/>
            <a:ext cx="11287126" cy="9527"/>
          </a:xfrm>
          <a:prstGeom prst="line">
            <a:avLst/>
          </a:prstGeom>
          <a:ln w="38100">
            <a:solidFill>
              <a:srgbClr val="343027"/>
            </a:solidFill>
            <a:miter lim="400000"/>
          </a:ln>
        </p:spPr>
        <p:txBody>
          <a:bodyPr lIns="50800" tIns="50800" rIns="50800" bIns="50800" anchor="ctr"/>
          <a:lstStyle/>
          <a:p>
            <a:pPr marL="0" marR="0" defTabSz="457200">
              <a:defRPr>
                <a:solidFill>
                  <a:srgbClr val="000000"/>
                </a:solidFill>
                <a:uFillTx/>
                <a:latin typeface="Helvetica"/>
                <a:ea typeface="Helvetica"/>
                <a:cs typeface="Helvetica"/>
                <a:sym typeface="Helvetica"/>
              </a:defRPr>
            </a:pPr>
            <a:endParaRPr/>
          </a:p>
        </p:txBody>
      </p:sp>
      <p:sp>
        <p:nvSpPr>
          <p:cNvPr id="121" name="Shape 121"/>
          <p:cNvSpPr/>
          <p:nvPr/>
        </p:nvSpPr>
        <p:spPr>
          <a:xfrm>
            <a:off x="571500" y="2635250"/>
            <a:ext cx="11595101" cy="3822701"/>
          </a:xfrm>
          <a:prstGeom prst="rect">
            <a:avLst/>
          </a:prstGeom>
          <a:ln w="12700">
            <a:miter lim="400000"/>
          </a:ln>
          <a:effectLst>
            <a:outerShdw blurRad="25400" dist="50800" dir="2700000" rotWithShape="0">
              <a:srgbClr val="000000">
                <a:alpha val="82998"/>
              </a:srgbClr>
            </a:outerShdw>
          </a:effectLst>
          <a:extLst>
            <a:ext uri="{C572A759-6A51-4108-AA02-DFA0A04FC94B}">
              <ma14:wrappingTextBoxFlag xmlns="" xmlns:ma14="http://schemas.microsoft.com/office/mac/drawingml/2011/main" val="1"/>
            </a:ext>
          </a:extLst>
        </p:spPr>
        <p:txBody>
          <a:bodyPr lIns="0" tIns="0" rIns="0" bIns="0" anchor="ctr">
            <a:spAutoFit/>
          </a:bodyPr>
          <a:lstStyle/>
          <a:p>
            <a:pPr marL="0" marR="0">
              <a:lnSpc>
                <a:spcPct val="120000"/>
              </a:lnSpc>
              <a:buClr>
                <a:srgbClr val="D8D0A9"/>
              </a:buClr>
              <a:buFont typeface="Helvetica"/>
            </a:pPr>
            <a:r>
              <a:rPr sz="3600" baseline="31999">
                <a:solidFill>
                  <a:srgbClr val="D8D0A9"/>
                </a:solidFill>
                <a:uFill>
                  <a:solidFill>
                    <a:srgbClr val="D8D0A9"/>
                  </a:solidFill>
                </a:uFill>
                <a:latin typeface="Helvetica"/>
                <a:ea typeface="Helvetica"/>
                <a:cs typeface="Helvetica"/>
                <a:sym typeface="Helvetica"/>
              </a:rPr>
              <a:t>6</a:t>
            </a:r>
            <a:r>
              <a:rPr sz="3600">
                <a:solidFill>
                  <a:srgbClr val="D8D0A9"/>
                </a:solidFill>
                <a:uFill>
                  <a:solidFill>
                    <a:srgbClr val="D8D0A9"/>
                  </a:solidFill>
                </a:uFill>
                <a:latin typeface="Helvetica"/>
                <a:ea typeface="Helvetica"/>
                <a:cs typeface="Helvetica"/>
                <a:sym typeface="Helvetica"/>
              </a:rPr>
              <a:t> Who, being in the form of God, thought it not robbery to be equal with God: </a:t>
            </a:r>
            <a:r>
              <a:rPr sz="3600" baseline="31999">
                <a:solidFill>
                  <a:srgbClr val="D8D0A9"/>
                </a:solidFill>
                <a:uFill>
                  <a:solidFill>
                    <a:srgbClr val="D8D0A9"/>
                  </a:solidFill>
                </a:uFill>
                <a:latin typeface="Helvetica"/>
                <a:ea typeface="Helvetica"/>
                <a:cs typeface="Helvetica"/>
                <a:sym typeface="Helvetica"/>
              </a:rPr>
              <a:t>7</a:t>
            </a:r>
            <a:r>
              <a:rPr sz="3600">
                <a:solidFill>
                  <a:srgbClr val="D8D0A9"/>
                </a:solidFill>
                <a:uFill>
                  <a:solidFill>
                    <a:srgbClr val="D8D0A9"/>
                  </a:solidFill>
                </a:uFill>
                <a:latin typeface="Helvetica"/>
                <a:ea typeface="Helvetica"/>
                <a:cs typeface="Helvetica"/>
                <a:sym typeface="Helvetica"/>
              </a:rPr>
              <a:t> But made himself of no reputation, and took upon him the form of a servant, and was made in the likeness of men: </a:t>
            </a:r>
            <a:r>
              <a:rPr sz="3600" baseline="31999">
                <a:solidFill>
                  <a:srgbClr val="D8D0A9"/>
                </a:solidFill>
                <a:uFill>
                  <a:solidFill>
                    <a:srgbClr val="D8D0A9"/>
                  </a:solidFill>
                </a:uFill>
                <a:latin typeface="Helvetica"/>
                <a:ea typeface="Helvetica"/>
                <a:cs typeface="Helvetica"/>
                <a:sym typeface="Helvetica"/>
              </a:rPr>
              <a:t>8</a:t>
            </a:r>
            <a:r>
              <a:rPr sz="3600">
                <a:solidFill>
                  <a:srgbClr val="D8D0A9"/>
                </a:solidFill>
                <a:uFill>
                  <a:solidFill>
                    <a:srgbClr val="D8D0A9"/>
                  </a:solidFill>
                </a:uFill>
                <a:latin typeface="Helvetica"/>
                <a:ea typeface="Helvetica"/>
                <a:cs typeface="Helvetica"/>
                <a:sym typeface="Helvetica"/>
              </a:rPr>
              <a:t> And being found in fashion as a man, he humbled himself, and became obedient unto death, even the death of the cross.</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3" name="Shape 123"/>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124" name="Shape 124"/>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125" name="Shape 125"/>
          <p:cNvSpPr/>
          <p:nvPr/>
        </p:nvSpPr>
        <p:spPr>
          <a:xfrm>
            <a:off x="596899" y="2508250"/>
            <a:ext cx="9359901" cy="546100"/>
          </a:xfrm>
          <a:prstGeom prst="rect">
            <a:avLst/>
          </a:prstGeom>
          <a:ln w="12700">
            <a:miter lim="400000"/>
          </a:ln>
          <a:effectLst>
            <a:outerShdw blurRad="88900" dist="25400" dir="2700000" rotWithShape="0">
              <a:srgbClr val="000000">
                <a:alpha val="75000"/>
              </a:srgbClr>
            </a:outerShdw>
          </a:effectLst>
          <a:extLst>
            <a:ext uri="{C572A759-6A51-4108-AA02-DFA0A04FC94B}">
              <ma14:wrappingTextBoxFlag xmlns="" xmlns:ma14="http://schemas.microsoft.com/office/mac/drawingml/2011/main" val="1"/>
            </a:ext>
          </a:extLst>
        </p:spPr>
        <p:txBody>
          <a:bodyPr lIns="0" tIns="0" rIns="0" bIns="0" anchor="ctr">
            <a:spAutoFit/>
          </a:bodyPr>
          <a:lstStyle>
            <a:lvl1pPr marL="0" marR="0">
              <a:lnSpc>
                <a:spcPct val="90000"/>
              </a:lnSpc>
              <a:buClr>
                <a:srgbClr val="FAEDC6"/>
              </a:buClr>
              <a:buFont typeface="Helvetica"/>
              <a:defRPr sz="3600" b="1">
                <a:solidFill>
                  <a:srgbClr val="FAEDC6"/>
                </a:solidFill>
                <a:uFill>
                  <a:solidFill>
                    <a:srgbClr val="FAEDC6"/>
                  </a:solidFill>
                </a:uFill>
                <a:latin typeface="Helvetica"/>
                <a:ea typeface="Helvetica"/>
                <a:cs typeface="Helvetica"/>
                <a:sym typeface="Helvetica"/>
              </a:defRPr>
            </a:lvl1pPr>
          </a:lstStyle>
          <a:p>
            <a:r>
              <a:t>●  The Key Point of the Chapter:</a:t>
            </a:r>
          </a:p>
        </p:txBody>
      </p:sp>
      <p:sp>
        <p:nvSpPr>
          <p:cNvPr id="126" name="Shape 126"/>
          <p:cNvSpPr/>
          <p:nvPr/>
        </p:nvSpPr>
        <p:spPr>
          <a:xfrm>
            <a:off x="2095500" y="3822700"/>
            <a:ext cx="9575800" cy="10922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buClr>
                <a:srgbClr val="240106"/>
              </a:buClr>
              <a:buFont typeface="Helvetica"/>
            </a:pPr>
            <a:r>
              <a:rPr sz="3600">
                <a:solidFill>
                  <a:srgbClr val="240106"/>
                </a:solidFill>
                <a:uFill>
                  <a:solidFill>
                    <a:srgbClr val="240106"/>
                  </a:solidFill>
                </a:uFill>
                <a:latin typeface="Zapf Dingbats"/>
                <a:ea typeface="Zapf Dingbats"/>
                <a:cs typeface="Zapf Dingbats"/>
                <a:sym typeface="Zapf Dingbats"/>
              </a:rPr>
              <a:t>❋</a:t>
            </a:r>
            <a:r>
              <a:rPr sz="3600" b="1">
                <a:solidFill>
                  <a:srgbClr val="240106"/>
                </a:solidFill>
                <a:uFill>
                  <a:solidFill>
                    <a:srgbClr val="240106"/>
                  </a:solidFill>
                </a:uFill>
                <a:latin typeface="Helvetica"/>
                <a:ea typeface="Helvetica"/>
                <a:cs typeface="Helvetica"/>
                <a:sym typeface="Helvetica"/>
              </a:rPr>
              <a:t>  The key is understanding the</a:t>
            </a:r>
            <a:br>
              <a:rPr sz="3600" b="1">
                <a:solidFill>
                  <a:srgbClr val="240106"/>
                </a:solidFill>
                <a:uFill>
                  <a:solidFill>
                    <a:srgbClr val="240106"/>
                  </a:solidFill>
                </a:uFill>
                <a:latin typeface="Helvetica"/>
                <a:ea typeface="Helvetica"/>
                <a:cs typeface="Helvetica"/>
                <a:sym typeface="Helvetica"/>
              </a:rPr>
            </a:br>
            <a:r>
              <a:rPr sz="3600" b="1">
                <a:solidFill>
                  <a:srgbClr val="240106"/>
                </a:solidFill>
                <a:uFill>
                  <a:solidFill>
                    <a:srgbClr val="240106"/>
                  </a:solidFill>
                </a:uFill>
                <a:latin typeface="Helvetica"/>
                <a:ea typeface="Helvetica"/>
                <a:cs typeface="Helvetica"/>
                <a:sym typeface="Helvetica"/>
              </a:rPr>
              <a:t>    </a:t>
            </a:r>
            <a:r>
              <a:rPr sz="3600" b="1" i="1" u="sng">
                <a:solidFill>
                  <a:srgbClr val="FAEDC6"/>
                </a:solidFill>
                <a:uFill>
                  <a:solidFill>
                    <a:srgbClr val="FAEDC6"/>
                  </a:solidFill>
                </a:uFill>
                <a:latin typeface="Helvetica"/>
                <a:ea typeface="Helvetica"/>
                <a:cs typeface="Helvetica"/>
                <a:sym typeface="Helvetica"/>
              </a:rPr>
              <a:t>NOTHINGNESS</a:t>
            </a:r>
            <a:r>
              <a:rPr sz="3600" b="1">
                <a:solidFill>
                  <a:srgbClr val="240106"/>
                </a:solidFill>
                <a:uFill>
                  <a:solidFill>
                    <a:srgbClr val="240106"/>
                  </a:solidFill>
                </a:uFill>
                <a:latin typeface="Helvetica"/>
                <a:ea typeface="Helvetica"/>
                <a:cs typeface="Helvetica"/>
                <a:sym typeface="Helvetica"/>
              </a:rPr>
              <a:t> of our </a:t>
            </a:r>
            <a:r>
              <a:rPr sz="3600" b="1" i="1" u="sng">
                <a:solidFill>
                  <a:srgbClr val="FAEDC6"/>
                </a:solidFill>
                <a:uFill>
                  <a:solidFill>
                    <a:srgbClr val="FAEDC6"/>
                  </a:solidFill>
                </a:uFill>
                <a:latin typeface="Helvetica"/>
                <a:ea typeface="Helvetica"/>
                <a:cs typeface="Helvetica"/>
                <a:sym typeface="Helvetica"/>
              </a:rPr>
              <a:t>HUMANNESS</a:t>
            </a:r>
            <a:r>
              <a:rPr sz="3600" b="1">
                <a:solidFill>
                  <a:srgbClr val="240106"/>
                </a:solidFill>
                <a:uFill>
                  <a:solidFill>
                    <a:srgbClr val="240106"/>
                  </a:solidFill>
                </a:uFill>
                <a:latin typeface="Helvetica"/>
                <a:ea typeface="Helvetica"/>
                <a:cs typeface="Helvetica"/>
                <a:sym typeface="Helvetica"/>
              </a:rPr>
              <a:t>.</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8" name="Shape 128"/>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129" name="Shape 129"/>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130" name="Shape 130"/>
          <p:cNvSpPr/>
          <p:nvPr/>
        </p:nvSpPr>
        <p:spPr>
          <a:xfrm>
            <a:off x="203200" y="1841500"/>
            <a:ext cx="12928600" cy="609600"/>
          </a:xfrm>
          <a:prstGeom prst="rect">
            <a:avLst/>
          </a:prstGeom>
          <a:ln w="12700">
            <a:miter lim="400000"/>
          </a:ln>
          <a:effectLst>
            <a:outerShdw blurRad="88900" dist="25400" dir="2700000" rotWithShape="0">
              <a:srgbClr val="000000">
                <a:alpha val="75000"/>
              </a:srgbClr>
            </a:outerShdw>
          </a:effectLst>
          <a:extLst>
            <a:ext uri="{C572A759-6A51-4108-AA02-DFA0A04FC94B}">
              <ma14:wrappingTextBoxFlag xmlns="" xmlns:ma14="http://schemas.microsoft.com/office/mac/drawingml/2011/main" val="1"/>
            </a:ext>
          </a:extLst>
        </p:spPr>
        <p:txBody>
          <a:bodyPr lIns="0" tIns="0" rIns="0" bIns="0" anchor="ctr">
            <a:spAutoFit/>
          </a:bodyPr>
          <a:lstStyle>
            <a:lvl1pPr marL="0" marR="0">
              <a:lnSpc>
                <a:spcPct val="60000"/>
              </a:lnSpc>
              <a:buClr>
                <a:srgbClr val="FAEDC6"/>
              </a:buClr>
              <a:buFont typeface="Helvetica"/>
              <a:defRPr sz="4000" b="1">
                <a:solidFill>
                  <a:srgbClr val="FAEDC6"/>
                </a:solidFill>
                <a:uFill>
                  <a:solidFill>
                    <a:srgbClr val="FAEDC6"/>
                  </a:solidFill>
                </a:uFill>
                <a:latin typeface="Helvetica"/>
                <a:ea typeface="Helvetica"/>
                <a:cs typeface="Helvetica"/>
                <a:sym typeface="Helvetica"/>
              </a:defRPr>
            </a:lvl1pPr>
          </a:lstStyle>
          <a:p>
            <a:r>
              <a:t>THE “SOMETHINGNESS” OF OUR “NOTHINGNESS”</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2" name="Shape 132"/>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133" name="Shape 133"/>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134" name="Shape 134"/>
          <p:cNvSpPr/>
          <p:nvPr/>
        </p:nvSpPr>
        <p:spPr>
          <a:xfrm>
            <a:off x="457200" y="1884680"/>
            <a:ext cx="11582400" cy="1234440"/>
          </a:xfrm>
          <a:prstGeom prst="rect">
            <a:avLst/>
          </a:prstGeom>
          <a:ln w="12700">
            <a:miter lim="400000"/>
          </a:ln>
          <a:effectLst>
            <a:outerShdw blurRad="88900" dist="25400" dir="2700000" rotWithShape="0">
              <a:srgbClr val="000000">
                <a:alpha val="75000"/>
              </a:srgbClr>
            </a:outerShdw>
          </a:effectLst>
          <a:extLst>
            <a:ext uri="{C572A759-6A51-4108-AA02-DFA0A04FC94B}">
              <ma14:wrappingTextBoxFlag xmlns="" xmlns:ma14="http://schemas.microsoft.com/office/mac/drawingml/2011/main" val="1"/>
            </a:ext>
          </a:extLst>
        </p:spPr>
        <p:txBody>
          <a:bodyPr lIns="0" tIns="0" rIns="0" bIns="0" anchor="ctr">
            <a:spAutoFit/>
          </a:bodyPr>
          <a:lstStyle/>
          <a:p>
            <a:pPr marL="0" marR="0">
              <a:buClr>
                <a:srgbClr val="FAEDC6"/>
              </a:buClr>
              <a:buFont typeface="Helvetica"/>
              <a:defRPr sz="4000" b="1">
                <a:solidFill>
                  <a:srgbClr val="FAEDC6"/>
                </a:solidFill>
                <a:uFill>
                  <a:solidFill>
                    <a:srgbClr val="FAEDC6"/>
                  </a:solidFill>
                </a:uFill>
                <a:latin typeface="Helvetica"/>
                <a:ea typeface="Helvetica"/>
                <a:cs typeface="Helvetica"/>
                <a:sym typeface="Helvetica"/>
              </a:defRPr>
            </a:pPr>
            <a:r>
              <a:rPr b="0">
                <a:latin typeface="Heiti SC Medium"/>
                <a:ea typeface="Heiti SC Medium"/>
                <a:cs typeface="Heiti SC Medium"/>
                <a:sym typeface="Heiti SC Medium"/>
              </a:rPr>
              <a:t>▲</a:t>
            </a:r>
            <a:r>
              <a:t> The PATTERN Established Through </a:t>
            </a:r>
          </a:p>
          <a:p>
            <a:pPr marL="0" marR="0">
              <a:buClr>
                <a:srgbClr val="FAEDC6"/>
              </a:buClr>
              <a:buFont typeface="Helvetica"/>
              <a:defRPr sz="4000" b="1">
                <a:solidFill>
                  <a:srgbClr val="FAEDC6"/>
                </a:solidFill>
                <a:uFill>
                  <a:solidFill>
                    <a:srgbClr val="FAEDC6"/>
                  </a:solidFill>
                </a:uFill>
                <a:latin typeface="Helvetica"/>
                <a:ea typeface="Helvetica"/>
                <a:cs typeface="Helvetica"/>
                <a:sym typeface="Helvetica"/>
              </a:defRPr>
            </a:pPr>
            <a:r>
              <a:t>     Our Lord Jesus Christ</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 name="Shape 27"/>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28" name="Shape 28"/>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29" name="Shape 29"/>
          <p:cNvSpPr/>
          <p:nvPr/>
        </p:nvSpPr>
        <p:spPr>
          <a:xfrm>
            <a:off x="457200" y="1841500"/>
            <a:ext cx="6248400" cy="609600"/>
          </a:xfrm>
          <a:prstGeom prst="rect">
            <a:avLst/>
          </a:prstGeom>
          <a:ln w="12700">
            <a:miter lim="400000"/>
          </a:ln>
          <a:effectLst>
            <a:outerShdw blurRad="88900" dist="25400" dir="2700000" rotWithShape="0">
              <a:srgbClr val="000000">
                <a:alpha val="75000"/>
              </a:srgbClr>
            </a:outerShdw>
          </a:effectLst>
          <a:extLst>
            <a:ext uri="{C572A759-6A51-4108-AA02-DFA0A04FC94B}">
              <ma14:wrappingTextBoxFlag xmlns="" xmlns:ma14="http://schemas.microsoft.com/office/mac/drawingml/2011/main" val="1"/>
            </a:ext>
          </a:extLst>
        </p:spPr>
        <p:txBody>
          <a:bodyPr lIns="0" tIns="0" rIns="0" bIns="0" anchor="ctr">
            <a:spAutoFit/>
          </a:bodyPr>
          <a:lstStyle>
            <a:lvl1pPr marL="0" marR="0">
              <a:lnSpc>
                <a:spcPct val="60000"/>
              </a:lnSpc>
              <a:buClr>
                <a:srgbClr val="FAEDC6"/>
              </a:buClr>
              <a:buFont typeface="Helvetica"/>
              <a:defRPr sz="4000" b="1">
                <a:solidFill>
                  <a:srgbClr val="FAEDC6"/>
                </a:solidFill>
                <a:uFill>
                  <a:solidFill>
                    <a:srgbClr val="FAEDC6"/>
                  </a:solidFill>
                </a:uFill>
                <a:latin typeface="Helvetica"/>
                <a:ea typeface="Helvetica"/>
                <a:cs typeface="Helvetica"/>
                <a:sym typeface="Helvetica"/>
              </a:defRPr>
            </a:lvl1pPr>
          </a:lstStyle>
          <a:p>
            <a:r>
              <a:t>INTRODUCTION</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6" name="Shape 136"/>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137" name="Shape 137"/>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138" name="Shape 138"/>
          <p:cNvSpPr/>
          <p:nvPr/>
        </p:nvSpPr>
        <p:spPr>
          <a:xfrm>
            <a:off x="496887" y="1733550"/>
            <a:ext cx="1731666" cy="635000"/>
          </a:xfrm>
          <a:prstGeom prst="rect">
            <a:avLst/>
          </a:prstGeom>
          <a:ln w="12700">
            <a:miter lim="400000"/>
          </a:ln>
          <a:effectLst>
            <a:outerShdw blurRad="25400" dist="63500" dir="2700000" rotWithShape="0">
              <a:srgbClr val="000000">
                <a:alpha val="75000"/>
              </a:srgbClr>
            </a:outerShdw>
          </a:effectLst>
          <a:extLst>
            <a:ext uri="{C572A759-6A51-4108-AA02-DFA0A04FC94B}">
              <ma14:wrappingTextBoxFlag xmlns="" xmlns:ma14="http://schemas.microsoft.com/office/mac/drawingml/2011/main" val="1"/>
            </a:ext>
          </a:extLst>
        </p:spPr>
        <p:txBody>
          <a:bodyPr wrap="none" lIns="0" tIns="0" rIns="0" bIns="0" anchor="ctr">
            <a:spAutoFit/>
          </a:bodyPr>
          <a:lstStyle>
            <a:lvl1pPr marL="0" marR="0">
              <a:buClr>
                <a:srgbClr val="D8D0A9"/>
              </a:buClr>
              <a:buFont typeface="Helvetica"/>
              <a:defRPr sz="4200" b="1">
                <a:solidFill>
                  <a:srgbClr val="D8D0A9"/>
                </a:solidFill>
                <a:uFill>
                  <a:solidFill>
                    <a:srgbClr val="D8D0A9"/>
                  </a:solidFill>
                </a:uFill>
                <a:latin typeface="Helvetica"/>
                <a:ea typeface="Helvetica"/>
                <a:cs typeface="Helvetica"/>
                <a:sym typeface="Helvetica"/>
              </a:defRPr>
            </a:lvl1pPr>
          </a:lstStyle>
          <a:p>
            <a:r>
              <a:t>John 5</a:t>
            </a:r>
          </a:p>
        </p:txBody>
      </p:sp>
      <p:sp>
        <p:nvSpPr>
          <p:cNvPr id="139" name="Shape 139"/>
          <p:cNvSpPr/>
          <p:nvPr/>
        </p:nvSpPr>
        <p:spPr>
          <a:xfrm flipV="1">
            <a:off x="430212" y="2441574"/>
            <a:ext cx="11287126" cy="9527"/>
          </a:xfrm>
          <a:prstGeom prst="line">
            <a:avLst/>
          </a:prstGeom>
          <a:ln w="38100">
            <a:solidFill>
              <a:srgbClr val="343027"/>
            </a:solidFill>
            <a:miter lim="400000"/>
          </a:ln>
        </p:spPr>
        <p:txBody>
          <a:bodyPr lIns="50800" tIns="50800" rIns="50800" bIns="50800" anchor="ctr"/>
          <a:lstStyle/>
          <a:p>
            <a:pPr marL="0" marR="0" defTabSz="457200">
              <a:defRPr>
                <a:solidFill>
                  <a:srgbClr val="000000"/>
                </a:solidFill>
                <a:uFillTx/>
                <a:latin typeface="Helvetica"/>
                <a:ea typeface="Helvetica"/>
                <a:cs typeface="Helvetica"/>
                <a:sym typeface="Helvetica"/>
              </a:defRPr>
            </a:pPr>
            <a:endParaRPr/>
          </a:p>
        </p:txBody>
      </p:sp>
      <p:sp>
        <p:nvSpPr>
          <p:cNvPr id="140" name="Shape 140"/>
          <p:cNvSpPr/>
          <p:nvPr/>
        </p:nvSpPr>
        <p:spPr>
          <a:xfrm>
            <a:off x="571499" y="2599858"/>
            <a:ext cx="11620501" cy="2598084"/>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lnSpc>
                <a:spcPct val="120000"/>
              </a:lnSpc>
              <a:buClr>
                <a:srgbClr val="240106"/>
              </a:buClr>
              <a:buFont typeface="Helvetica"/>
            </a:pPr>
            <a:r>
              <a:rPr sz="3600" baseline="31999" dirty="0">
                <a:solidFill>
                  <a:schemeClr val="tx1"/>
                </a:solidFill>
                <a:uFill>
                  <a:solidFill>
                    <a:srgbClr val="240106"/>
                  </a:solidFill>
                </a:uFill>
                <a:latin typeface="Helvetica"/>
                <a:ea typeface="Helvetica"/>
                <a:cs typeface="Helvetica"/>
                <a:sym typeface="Helvetica"/>
              </a:rPr>
              <a:t>19</a:t>
            </a:r>
            <a:r>
              <a:rPr sz="3600" dirty="0">
                <a:solidFill>
                  <a:schemeClr val="tx1"/>
                </a:solidFill>
                <a:uFill>
                  <a:solidFill>
                    <a:srgbClr val="240106"/>
                  </a:solidFill>
                </a:uFill>
                <a:latin typeface="Helvetica"/>
                <a:ea typeface="Helvetica"/>
                <a:cs typeface="Helvetica"/>
                <a:sym typeface="Helvetica"/>
              </a:rPr>
              <a:t> Then answered Jesus and said unto them, Verily, verily, I say unto you, The Son can do </a:t>
            </a:r>
            <a:r>
              <a:rPr sz="3600" b="1" i="1" u="sng" dirty="0">
                <a:solidFill>
                  <a:schemeClr val="tx1"/>
                </a:solidFill>
                <a:uFill>
                  <a:solidFill>
                    <a:srgbClr val="FAEDC6"/>
                  </a:solidFill>
                </a:uFill>
                <a:latin typeface="Helvetica"/>
                <a:ea typeface="Helvetica"/>
                <a:cs typeface="Helvetica"/>
                <a:sym typeface="Helvetica"/>
              </a:rPr>
              <a:t>NOTHING</a:t>
            </a:r>
            <a:r>
              <a:rPr sz="3600" dirty="0">
                <a:solidFill>
                  <a:schemeClr val="tx1"/>
                </a:solidFill>
                <a:uFill>
                  <a:solidFill>
                    <a:srgbClr val="240106"/>
                  </a:solidFill>
                </a:uFill>
                <a:latin typeface="Helvetica"/>
                <a:ea typeface="Helvetica"/>
                <a:cs typeface="Helvetica"/>
                <a:sym typeface="Helvetica"/>
              </a:rPr>
              <a:t> of himself, but what he </a:t>
            </a:r>
            <a:r>
              <a:rPr sz="3600" dirty="0" err="1">
                <a:solidFill>
                  <a:schemeClr val="tx1"/>
                </a:solidFill>
                <a:uFill>
                  <a:solidFill>
                    <a:srgbClr val="240106"/>
                  </a:solidFill>
                </a:uFill>
                <a:latin typeface="Helvetica"/>
                <a:ea typeface="Helvetica"/>
                <a:cs typeface="Helvetica"/>
                <a:sym typeface="Helvetica"/>
              </a:rPr>
              <a:t>seeth</a:t>
            </a:r>
            <a:r>
              <a:rPr sz="3600" dirty="0">
                <a:solidFill>
                  <a:schemeClr val="tx1"/>
                </a:solidFill>
                <a:uFill>
                  <a:solidFill>
                    <a:srgbClr val="240106"/>
                  </a:solidFill>
                </a:uFill>
                <a:latin typeface="Helvetica"/>
                <a:ea typeface="Helvetica"/>
                <a:cs typeface="Helvetica"/>
                <a:sym typeface="Helvetica"/>
              </a:rPr>
              <a:t> the Father do: for what things </a:t>
            </a:r>
            <a:r>
              <a:rPr sz="3600" dirty="0" err="1">
                <a:solidFill>
                  <a:schemeClr val="tx1"/>
                </a:solidFill>
                <a:uFill>
                  <a:solidFill>
                    <a:srgbClr val="240106"/>
                  </a:solidFill>
                </a:uFill>
                <a:latin typeface="Helvetica"/>
                <a:ea typeface="Helvetica"/>
                <a:cs typeface="Helvetica"/>
                <a:sym typeface="Helvetica"/>
              </a:rPr>
              <a:t>soever</a:t>
            </a:r>
            <a:r>
              <a:rPr sz="3600" dirty="0">
                <a:solidFill>
                  <a:schemeClr val="tx1"/>
                </a:solidFill>
                <a:uFill>
                  <a:solidFill>
                    <a:srgbClr val="240106"/>
                  </a:solidFill>
                </a:uFill>
                <a:latin typeface="Helvetica"/>
                <a:ea typeface="Helvetica"/>
                <a:cs typeface="Helvetica"/>
                <a:sym typeface="Helvetica"/>
              </a:rPr>
              <a:t> he doeth, these also doeth the Son likewise.</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2" name="Shape 142"/>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143" name="Shape 143"/>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144" name="Shape 144"/>
          <p:cNvSpPr/>
          <p:nvPr/>
        </p:nvSpPr>
        <p:spPr>
          <a:xfrm>
            <a:off x="496887" y="1733550"/>
            <a:ext cx="1731666" cy="635000"/>
          </a:xfrm>
          <a:prstGeom prst="rect">
            <a:avLst/>
          </a:prstGeom>
          <a:ln w="12700">
            <a:miter lim="400000"/>
          </a:ln>
          <a:effectLst>
            <a:outerShdw blurRad="25400" dist="63500" dir="2700000" rotWithShape="0">
              <a:srgbClr val="000000">
                <a:alpha val="75000"/>
              </a:srgbClr>
            </a:outerShdw>
          </a:effectLst>
          <a:extLst>
            <a:ext uri="{C572A759-6A51-4108-AA02-DFA0A04FC94B}">
              <ma14:wrappingTextBoxFlag xmlns="" xmlns:ma14="http://schemas.microsoft.com/office/mac/drawingml/2011/main" val="1"/>
            </a:ext>
          </a:extLst>
        </p:spPr>
        <p:txBody>
          <a:bodyPr wrap="none" lIns="0" tIns="0" rIns="0" bIns="0" anchor="ctr">
            <a:spAutoFit/>
          </a:bodyPr>
          <a:lstStyle>
            <a:lvl1pPr marL="0" marR="0">
              <a:buClr>
                <a:srgbClr val="D8D0A9"/>
              </a:buClr>
              <a:buFont typeface="Helvetica"/>
              <a:defRPr sz="4200" b="1">
                <a:solidFill>
                  <a:srgbClr val="D8D0A9"/>
                </a:solidFill>
                <a:uFill>
                  <a:solidFill>
                    <a:srgbClr val="D8D0A9"/>
                  </a:solidFill>
                </a:uFill>
                <a:latin typeface="Helvetica"/>
                <a:ea typeface="Helvetica"/>
                <a:cs typeface="Helvetica"/>
                <a:sym typeface="Helvetica"/>
              </a:defRPr>
            </a:lvl1pPr>
          </a:lstStyle>
          <a:p>
            <a:r>
              <a:t>John 5</a:t>
            </a:r>
          </a:p>
        </p:txBody>
      </p:sp>
      <p:sp>
        <p:nvSpPr>
          <p:cNvPr id="145" name="Shape 145"/>
          <p:cNvSpPr/>
          <p:nvPr/>
        </p:nvSpPr>
        <p:spPr>
          <a:xfrm flipV="1">
            <a:off x="430212" y="2441574"/>
            <a:ext cx="11287126" cy="9527"/>
          </a:xfrm>
          <a:prstGeom prst="line">
            <a:avLst/>
          </a:prstGeom>
          <a:ln w="38100">
            <a:solidFill>
              <a:srgbClr val="343027"/>
            </a:solidFill>
            <a:miter lim="400000"/>
          </a:ln>
        </p:spPr>
        <p:txBody>
          <a:bodyPr lIns="50800" tIns="50800" rIns="50800" bIns="50800" anchor="ctr"/>
          <a:lstStyle/>
          <a:p>
            <a:pPr marL="0" marR="0" defTabSz="457200">
              <a:defRPr>
                <a:solidFill>
                  <a:srgbClr val="000000"/>
                </a:solidFill>
                <a:uFillTx/>
                <a:latin typeface="Helvetica"/>
                <a:ea typeface="Helvetica"/>
                <a:cs typeface="Helvetica"/>
                <a:sym typeface="Helvetica"/>
              </a:defRPr>
            </a:pPr>
            <a:endParaRPr/>
          </a:p>
        </p:txBody>
      </p:sp>
      <p:sp>
        <p:nvSpPr>
          <p:cNvPr id="146" name="Shape 146"/>
          <p:cNvSpPr/>
          <p:nvPr/>
        </p:nvSpPr>
        <p:spPr>
          <a:xfrm>
            <a:off x="571500" y="2602057"/>
            <a:ext cx="11785600" cy="19332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lnSpc>
                <a:spcPct val="120000"/>
              </a:lnSpc>
              <a:buClr>
                <a:srgbClr val="240106"/>
              </a:buClr>
              <a:buFont typeface="Helvetica"/>
            </a:pPr>
            <a:r>
              <a:rPr sz="3600" baseline="31999" dirty="0">
                <a:solidFill>
                  <a:schemeClr val="tx1"/>
                </a:solidFill>
                <a:uFill>
                  <a:solidFill>
                    <a:srgbClr val="240106"/>
                  </a:solidFill>
                </a:uFill>
                <a:latin typeface="Helvetica"/>
                <a:ea typeface="Helvetica"/>
                <a:cs typeface="Helvetica"/>
                <a:sym typeface="Helvetica"/>
              </a:rPr>
              <a:t>30</a:t>
            </a:r>
            <a:r>
              <a:rPr sz="3600" dirty="0">
                <a:solidFill>
                  <a:schemeClr val="tx1"/>
                </a:solidFill>
                <a:uFill>
                  <a:solidFill>
                    <a:srgbClr val="240106"/>
                  </a:solidFill>
                </a:uFill>
                <a:latin typeface="Helvetica"/>
                <a:ea typeface="Helvetica"/>
                <a:cs typeface="Helvetica"/>
                <a:sym typeface="Helvetica"/>
              </a:rPr>
              <a:t> I can of mine own self do </a:t>
            </a:r>
            <a:r>
              <a:rPr sz="3600" b="1" i="1" u="sng" dirty="0">
                <a:solidFill>
                  <a:schemeClr val="tx1"/>
                </a:solidFill>
                <a:uFill>
                  <a:solidFill>
                    <a:srgbClr val="FAEDC6"/>
                  </a:solidFill>
                </a:uFill>
                <a:latin typeface="Helvetica"/>
                <a:ea typeface="Helvetica"/>
                <a:cs typeface="Helvetica"/>
                <a:sym typeface="Helvetica"/>
              </a:rPr>
              <a:t>NOTHING</a:t>
            </a:r>
            <a:r>
              <a:rPr sz="3600" dirty="0">
                <a:solidFill>
                  <a:schemeClr val="tx1"/>
                </a:solidFill>
                <a:uFill>
                  <a:solidFill>
                    <a:srgbClr val="240106"/>
                  </a:solidFill>
                </a:uFill>
                <a:latin typeface="Helvetica"/>
                <a:ea typeface="Helvetica"/>
                <a:cs typeface="Helvetica"/>
                <a:sym typeface="Helvetica"/>
              </a:rPr>
              <a:t>: as I hear, </a:t>
            </a:r>
            <a:br>
              <a:rPr sz="3600" dirty="0">
                <a:solidFill>
                  <a:schemeClr val="tx1"/>
                </a:solidFill>
                <a:uFill>
                  <a:solidFill>
                    <a:srgbClr val="240106"/>
                  </a:solidFill>
                </a:uFill>
                <a:latin typeface="Helvetica"/>
                <a:ea typeface="Helvetica"/>
                <a:cs typeface="Helvetica"/>
                <a:sym typeface="Helvetica"/>
              </a:rPr>
            </a:br>
            <a:r>
              <a:rPr sz="3600" dirty="0">
                <a:solidFill>
                  <a:schemeClr val="tx1"/>
                </a:solidFill>
                <a:uFill>
                  <a:solidFill>
                    <a:srgbClr val="240106"/>
                  </a:solidFill>
                </a:uFill>
                <a:latin typeface="Helvetica"/>
                <a:ea typeface="Helvetica"/>
                <a:cs typeface="Helvetica"/>
                <a:sym typeface="Helvetica"/>
              </a:rPr>
              <a:t>I judge: and my judgment is just; because I seek not mine own will, but the will of the Father which hath sent me.</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8" name="Shape 148"/>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149" name="Shape 149"/>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150" name="Shape 150"/>
          <p:cNvSpPr/>
          <p:nvPr/>
        </p:nvSpPr>
        <p:spPr>
          <a:xfrm>
            <a:off x="496887" y="1733550"/>
            <a:ext cx="1731666" cy="635000"/>
          </a:xfrm>
          <a:prstGeom prst="rect">
            <a:avLst/>
          </a:prstGeom>
          <a:ln w="12700">
            <a:miter lim="400000"/>
          </a:ln>
          <a:effectLst>
            <a:outerShdw blurRad="25400" dist="63500" dir="2700000" rotWithShape="0">
              <a:srgbClr val="000000">
                <a:alpha val="75000"/>
              </a:srgbClr>
            </a:outerShdw>
          </a:effectLst>
          <a:extLst>
            <a:ext uri="{C572A759-6A51-4108-AA02-DFA0A04FC94B}">
              <ma14:wrappingTextBoxFlag xmlns="" xmlns:ma14="http://schemas.microsoft.com/office/mac/drawingml/2011/main" val="1"/>
            </a:ext>
          </a:extLst>
        </p:spPr>
        <p:txBody>
          <a:bodyPr wrap="none" lIns="0" tIns="0" rIns="0" bIns="0" anchor="ctr">
            <a:spAutoFit/>
          </a:bodyPr>
          <a:lstStyle>
            <a:lvl1pPr marL="0" marR="0">
              <a:buClr>
                <a:srgbClr val="D8D0A9"/>
              </a:buClr>
              <a:buFont typeface="Helvetica"/>
              <a:defRPr sz="4200" b="1">
                <a:solidFill>
                  <a:srgbClr val="D8D0A9"/>
                </a:solidFill>
                <a:uFill>
                  <a:solidFill>
                    <a:srgbClr val="D8D0A9"/>
                  </a:solidFill>
                </a:uFill>
                <a:latin typeface="Helvetica"/>
                <a:ea typeface="Helvetica"/>
                <a:cs typeface="Helvetica"/>
                <a:sym typeface="Helvetica"/>
              </a:defRPr>
            </a:lvl1pPr>
          </a:lstStyle>
          <a:p>
            <a:r>
              <a:t>John 8</a:t>
            </a:r>
          </a:p>
        </p:txBody>
      </p:sp>
      <p:sp>
        <p:nvSpPr>
          <p:cNvPr id="151" name="Shape 151"/>
          <p:cNvSpPr/>
          <p:nvPr/>
        </p:nvSpPr>
        <p:spPr>
          <a:xfrm flipV="1">
            <a:off x="430212" y="2441574"/>
            <a:ext cx="11287126" cy="9527"/>
          </a:xfrm>
          <a:prstGeom prst="line">
            <a:avLst/>
          </a:prstGeom>
          <a:ln w="38100">
            <a:solidFill>
              <a:srgbClr val="343027"/>
            </a:solidFill>
            <a:miter lim="400000"/>
          </a:ln>
        </p:spPr>
        <p:txBody>
          <a:bodyPr lIns="50800" tIns="50800" rIns="50800" bIns="50800" anchor="ctr"/>
          <a:lstStyle/>
          <a:p>
            <a:pPr marL="0" marR="0" defTabSz="457200">
              <a:defRPr>
                <a:solidFill>
                  <a:srgbClr val="000000"/>
                </a:solidFill>
                <a:uFillTx/>
                <a:latin typeface="Helvetica"/>
                <a:ea typeface="Helvetica"/>
                <a:cs typeface="Helvetica"/>
                <a:sym typeface="Helvetica"/>
              </a:defRPr>
            </a:pPr>
            <a:endParaRPr/>
          </a:p>
        </p:txBody>
      </p:sp>
      <p:sp>
        <p:nvSpPr>
          <p:cNvPr id="152" name="Shape 152"/>
          <p:cNvSpPr/>
          <p:nvPr/>
        </p:nvSpPr>
        <p:spPr>
          <a:xfrm>
            <a:off x="660400" y="2587158"/>
            <a:ext cx="11696700" cy="2598084"/>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lnSpc>
                <a:spcPct val="120000"/>
              </a:lnSpc>
              <a:buClr>
                <a:srgbClr val="240106"/>
              </a:buClr>
              <a:buFont typeface="Helvetica"/>
            </a:pPr>
            <a:r>
              <a:rPr sz="3600" baseline="31999" dirty="0">
                <a:solidFill>
                  <a:schemeClr val="tx1"/>
                </a:solidFill>
                <a:uFill>
                  <a:solidFill>
                    <a:srgbClr val="240106"/>
                  </a:solidFill>
                </a:uFill>
                <a:latin typeface="Helvetica"/>
                <a:ea typeface="Helvetica"/>
                <a:cs typeface="Helvetica"/>
                <a:sym typeface="Helvetica"/>
              </a:rPr>
              <a:t>28</a:t>
            </a:r>
            <a:r>
              <a:rPr sz="3600" dirty="0">
                <a:solidFill>
                  <a:schemeClr val="tx1"/>
                </a:solidFill>
                <a:uFill>
                  <a:solidFill>
                    <a:srgbClr val="240106"/>
                  </a:solidFill>
                </a:uFill>
                <a:latin typeface="Helvetica"/>
                <a:ea typeface="Helvetica"/>
                <a:cs typeface="Helvetica"/>
                <a:sym typeface="Helvetica"/>
              </a:rPr>
              <a:t> Then said Jesus unto them, When ye have lifted up the Son of man, then shall ye know that I am he, and that I do </a:t>
            </a:r>
            <a:r>
              <a:rPr sz="3600" b="1" i="1" u="sng" dirty="0">
                <a:solidFill>
                  <a:schemeClr val="tx1"/>
                </a:solidFill>
                <a:uFill>
                  <a:solidFill>
                    <a:srgbClr val="FAEDC6"/>
                  </a:solidFill>
                </a:uFill>
                <a:latin typeface="Helvetica"/>
                <a:ea typeface="Helvetica"/>
                <a:cs typeface="Helvetica"/>
                <a:sym typeface="Helvetica"/>
              </a:rPr>
              <a:t>NOTHING</a:t>
            </a:r>
            <a:r>
              <a:rPr sz="3600" dirty="0">
                <a:solidFill>
                  <a:schemeClr val="tx1"/>
                </a:solidFill>
                <a:uFill>
                  <a:solidFill>
                    <a:srgbClr val="240106"/>
                  </a:solidFill>
                </a:uFill>
                <a:latin typeface="Helvetica"/>
                <a:ea typeface="Helvetica"/>
                <a:cs typeface="Helvetica"/>
                <a:sym typeface="Helvetica"/>
              </a:rPr>
              <a:t> of myself; but as my Father hath taught me, I speak these things.</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4" name="Shape 154"/>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155" name="Shape 155"/>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156" name="Shape 156"/>
          <p:cNvSpPr/>
          <p:nvPr/>
        </p:nvSpPr>
        <p:spPr>
          <a:xfrm>
            <a:off x="496887" y="1733550"/>
            <a:ext cx="2028318" cy="635000"/>
          </a:xfrm>
          <a:prstGeom prst="rect">
            <a:avLst/>
          </a:prstGeom>
          <a:ln w="12700">
            <a:miter lim="400000"/>
          </a:ln>
          <a:effectLst>
            <a:outerShdw blurRad="25400" dist="63500" dir="2700000" rotWithShape="0">
              <a:srgbClr val="000000">
                <a:alpha val="75000"/>
              </a:srgbClr>
            </a:outerShdw>
          </a:effectLst>
          <a:extLst>
            <a:ext uri="{C572A759-6A51-4108-AA02-DFA0A04FC94B}">
              <ma14:wrappingTextBoxFlag xmlns="" xmlns:ma14="http://schemas.microsoft.com/office/mac/drawingml/2011/main" val="1"/>
            </a:ext>
          </a:extLst>
        </p:spPr>
        <p:txBody>
          <a:bodyPr wrap="none" lIns="0" tIns="0" rIns="0" bIns="0" anchor="ctr">
            <a:spAutoFit/>
          </a:bodyPr>
          <a:lstStyle>
            <a:lvl1pPr marL="0" marR="0">
              <a:buClr>
                <a:srgbClr val="D8D0A9"/>
              </a:buClr>
              <a:buFont typeface="Helvetica"/>
              <a:defRPr sz="4200" b="1">
                <a:solidFill>
                  <a:srgbClr val="D8D0A9"/>
                </a:solidFill>
                <a:uFill>
                  <a:solidFill>
                    <a:srgbClr val="D8D0A9"/>
                  </a:solidFill>
                </a:uFill>
                <a:latin typeface="Helvetica"/>
                <a:ea typeface="Helvetica"/>
                <a:cs typeface="Helvetica"/>
                <a:sym typeface="Helvetica"/>
              </a:defRPr>
            </a:lvl1pPr>
          </a:lstStyle>
          <a:p>
            <a:r>
              <a:t>John 14</a:t>
            </a:r>
          </a:p>
        </p:txBody>
      </p:sp>
      <p:sp>
        <p:nvSpPr>
          <p:cNvPr id="157" name="Shape 157"/>
          <p:cNvSpPr/>
          <p:nvPr/>
        </p:nvSpPr>
        <p:spPr>
          <a:xfrm flipV="1">
            <a:off x="430212" y="2441574"/>
            <a:ext cx="11287126" cy="9527"/>
          </a:xfrm>
          <a:prstGeom prst="line">
            <a:avLst/>
          </a:prstGeom>
          <a:ln w="38100">
            <a:solidFill>
              <a:srgbClr val="343027"/>
            </a:solidFill>
            <a:miter lim="400000"/>
          </a:ln>
        </p:spPr>
        <p:txBody>
          <a:bodyPr lIns="50800" tIns="50800" rIns="50800" bIns="50800" anchor="ctr"/>
          <a:lstStyle/>
          <a:p>
            <a:pPr marL="0" marR="0" defTabSz="457200">
              <a:defRPr>
                <a:solidFill>
                  <a:srgbClr val="000000"/>
                </a:solidFill>
                <a:uFillTx/>
                <a:latin typeface="Helvetica"/>
                <a:ea typeface="Helvetica"/>
                <a:cs typeface="Helvetica"/>
                <a:sym typeface="Helvetica"/>
              </a:defRPr>
            </a:pPr>
            <a:endParaRPr/>
          </a:p>
        </p:txBody>
      </p:sp>
      <p:sp>
        <p:nvSpPr>
          <p:cNvPr id="158" name="Shape 158"/>
          <p:cNvSpPr/>
          <p:nvPr/>
        </p:nvSpPr>
        <p:spPr>
          <a:xfrm>
            <a:off x="660400" y="2587158"/>
            <a:ext cx="11696700" cy="2598084"/>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lnSpc>
                <a:spcPct val="120000"/>
              </a:lnSpc>
              <a:buClr>
                <a:srgbClr val="240106"/>
              </a:buClr>
              <a:buFont typeface="Helvetica"/>
            </a:pPr>
            <a:r>
              <a:rPr sz="3600" baseline="31999" dirty="0">
                <a:solidFill>
                  <a:schemeClr val="tx1"/>
                </a:solidFill>
                <a:uFill>
                  <a:solidFill>
                    <a:srgbClr val="240106"/>
                  </a:solidFill>
                </a:uFill>
                <a:latin typeface="Helvetica"/>
                <a:ea typeface="Helvetica"/>
                <a:cs typeface="Helvetica"/>
                <a:sym typeface="Helvetica"/>
              </a:rPr>
              <a:t>10</a:t>
            </a:r>
            <a:r>
              <a:rPr sz="3600" dirty="0">
                <a:solidFill>
                  <a:schemeClr val="tx1"/>
                </a:solidFill>
                <a:uFill>
                  <a:solidFill>
                    <a:srgbClr val="240106"/>
                  </a:solidFill>
                </a:uFill>
                <a:latin typeface="Helvetica"/>
                <a:ea typeface="Helvetica"/>
                <a:cs typeface="Helvetica"/>
                <a:sym typeface="Helvetica"/>
              </a:rPr>
              <a:t> </a:t>
            </a:r>
            <a:r>
              <a:rPr sz="3600" dirty="0" err="1">
                <a:solidFill>
                  <a:schemeClr val="tx1"/>
                </a:solidFill>
                <a:uFill>
                  <a:solidFill>
                    <a:srgbClr val="240106"/>
                  </a:solidFill>
                </a:uFill>
                <a:latin typeface="Helvetica"/>
                <a:ea typeface="Helvetica"/>
                <a:cs typeface="Helvetica"/>
                <a:sym typeface="Helvetica"/>
              </a:rPr>
              <a:t>Believest</a:t>
            </a:r>
            <a:r>
              <a:rPr sz="3600" dirty="0">
                <a:solidFill>
                  <a:schemeClr val="tx1"/>
                </a:solidFill>
                <a:uFill>
                  <a:solidFill>
                    <a:srgbClr val="240106"/>
                  </a:solidFill>
                </a:uFill>
                <a:latin typeface="Helvetica"/>
                <a:ea typeface="Helvetica"/>
                <a:cs typeface="Helvetica"/>
                <a:sym typeface="Helvetica"/>
              </a:rPr>
              <a:t> thou not that I am in the Father, and the Father in me? the words that I speak unto you I speak </a:t>
            </a:r>
            <a:r>
              <a:rPr sz="3600" b="1" i="1" u="sng" dirty="0">
                <a:solidFill>
                  <a:schemeClr val="tx1"/>
                </a:solidFill>
                <a:uFill>
                  <a:solidFill>
                    <a:srgbClr val="FAEDC6"/>
                  </a:solidFill>
                </a:uFill>
                <a:latin typeface="Helvetica"/>
                <a:ea typeface="Helvetica"/>
                <a:cs typeface="Helvetica"/>
                <a:sym typeface="Helvetica"/>
              </a:rPr>
              <a:t>NOT</a:t>
            </a:r>
            <a:r>
              <a:rPr sz="3600" b="1" i="1" dirty="0">
                <a:solidFill>
                  <a:schemeClr val="tx1"/>
                </a:solidFill>
                <a:uFill>
                  <a:solidFill>
                    <a:srgbClr val="FAEDC6"/>
                  </a:solidFill>
                </a:uFill>
                <a:latin typeface="Helvetica"/>
                <a:ea typeface="Helvetica"/>
                <a:cs typeface="Helvetica"/>
                <a:sym typeface="Helvetica"/>
              </a:rPr>
              <a:t> </a:t>
            </a:r>
            <a:r>
              <a:rPr sz="3600" b="1" i="1" u="sng" dirty="0">
                <a:solidFill>
                  <a:schemeClr val="tx1"/>
                </a:solidFill>
                <a:uFill>
                  <a:solidFill>
                    <a:srgbClr val="FAEDC6"/>
                  </a:solidFill>
                </a:uFill>
                <a:latin typeface="Helvetica"/>
                <a:ea typeface="Helvetica"/>
                <a:cs typeface="Helvetica"/>
                <a:sym typeface="Helvetica"/>
              </a:rPr>
              <a:t>OF</a:t>
            </a:r>
            <a:r>
              <a:rPr sz="3600" b="1" i="1" dirty="0">
                <a:solidFill>
                  <a:schemeClr val="tx1"/>
                </a:solidFill>
                <a:uFill>
                  <a:solidFill>
                    <a:srgbClr val="FAEDC6"/>
                  </a:solidFill>
                </a:uFill>
                <a:latin typeface="Helvetica"/>
                <a:ea typeface="Helvetica"/>
                <a:cs typeface="Helvetica"/>
                <a:sym typeface="Helvetica"/>
              </a:rPr>
              <a:t> </a:t>
            </a:r>
            <a:r>
              <a:rPr sz="3600" b="1" i="1" u="sng" dirty="0">
                <a:solidFill>
                  <a:schemeClr val="tx1"/>
                </a:solidFill>
                <a:uFill>
                  <a:solidFill>
                    <a:srgbClr val="FAEDC6"/>
                  </a:solidFill>
                </a:uFill>
                <a:latin typeface="Helvetica"/>
                <a:ea typeface="Helvetica"/>
                <a:cs typeface="Helvetica"/>
                <a:sym typeface="Helvetica"/>
              </a:rPr>
              <a:t>MYSELF</a:t>
            </a:r>
            <a:r>
              <a:rPr sz="3600" dirty="0">
                <a:solidFill>
                  <a:schemeClr val="tx1"/>
                </a:solidFill>
                <a:uFill>
                  <a:solidFill>
                    <a:srgbClr val="240106"/>
                  </a:solidFill>
                </a:uFill>
                <a:latin typeface="Helvetica"/>
                <a:ea typeface="Helvetica"/>
                <a:cs typeface="Helvetica"/>
                <a:sym typeface="Helvetica"/>
              </a:rPr>
              <a:t>: but the Father that dwelleth in me, </a:t>
            </a:r>
            <a:r>
              <a:rPr sz="3600" b="1" i="1" u="sng" dirty="0">
                <a:solidFill>
                  <a:schemeClr val="tx1"/>
                </a:solidFill>
                <a:uFill>
                  <a:solidFill>
                    <a:srgbClr val="FAEDC6"/>
                  </a:solidFill>
                </a:uFill>
                <a:latin typeface="Helvetica"/>
                <a:ea typeface="Helvetica"/>
                <a:cs typeface="Helvetica"/>
                <a:sym typeface="Helvetica"/>
              </a:rPr>
              <a:t>HE</a:t>
            </a:r>
            <a:r>
              <a:rPr sz="3600" dirty="0">
                <a:solidFill>
                  <a:schemeClr val="tx1"/>
                </a:solidFill>
                <a:uFill>
                  <a:solidFill>
                    <a:srgbClr val="240106"/>
                  </a:solidFill>
                </a:uFill>
                <a:latin typeface="Helvetica"/>
                <a:ea typeface="Helvetica"/>
                <a:cs typeface="Helvetica"/>
                <a:sym typeface="Helvetica"/>
              </a:rPr>
              <a:t> doeth the works.</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0" name="Shape 160"/>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161" name="Shape 161"/>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162" name="Shape 162"/>
          <p:cNvSpPr/>
          <p:nvPr/>
        </p:nvSpPr>
        <p:spPr>
          <a:xfrm>
            <a:off x="457200" y="2197100"/>
            <a:ext cx="12420600" cy="609600"/>
          </a:xfrm>
          <a:prstGeom prst="rect">
            <a:avLst/>
          </a:prstGeom>
          <a:ln w="12700">
            <a:miter lim="400000"/>
          </a:ln>
          <a:effectLst>
            <a:outerShdw blurRad="88900" dist="25400" dir="2700000" rotWithShape="0">
              <a:srgbClr val="000000">
                <a:alpha val="75000"/>
              </a:srgbClr>
            </a:outerShdw>
          </a:effectLst>
          <a:extLst>
            <a:ext uri="{C572A759-6A51-4108-AA02-DFA0A04FC94B}">
              <ma14:wrappingTextBoxFlag xmlns="" xmlns:ma14="http://schemas.microsoft.com/office/mac/drawingml/2011/main" val="1"/>
            </a:ext>
          </a:extLst>
        </p:spPr>
        <p:txBody>
          <a:bodyPr lIns="0" tIns="0" rIns="0" bIns="0" anchor="ctr">
            <a:spAutoFit/>
          </a:bodyPr>
          <a:lstStyle/>
          <a:p>
            <a:pPr marL="0" marR="0">
              <a:lnSpc>
                <a:spcPct val="60000"/>
              </a:lnSpc>
              <a:buClr>
                <a:srgbClr val="FAEDC6"/>
              </a:buClr>
              <a:buFont typeface="Helvetica"/>
              <a:defRPr sz="4000" b="1">
                <a:solidFill>
                  <a:srgbClr val="FAEDC6"/>
                </a:solidFill>
                <a:uFill>
                  <a:solidFill>
                    <a:srgbClr val="FAEDC6"/>
                  </a:solidFill>
                </a:uFill>
                <a:latin typeface="Helvetica"/>
                <a:ea typeface="Helvetica"/>
                <a:cs typeface="Helvetica"/>
                <a:sym typeface="Helvetica"/>
              </a:defRPr>
            </a:pPr>
            <a:r>
              <a:rPr b="0">
                <a:latin typeface="Heiti SC Medium"/>
                <a:ea typeface="Heiti SC Medium"/>
                <a:cs typeface="Heiti SC Medium"/>
                <a:sym typeface="Heiti SC Medium"/>
              </a:rPr>
              <a:t>▲</a:t>
            </a:r>
            <a:r>
              <a:t> The PRINCIPLE Repeated in the New Testament</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4" name="Shape 164"/>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165" name="Shape 165"/>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166" name="Shape 166"/>
          <p:cNvSpPr/>
          <p:nvPr/>
        </p:nvSpPr>
        <p:spPr>
          <a:xfrm>
            <a:off x="496887" y="1733550"/>
            <a:ext cx="3865787" cy="635000"/>
          </a:xfrm>
          <a:prstGeom prst="rect">
            <a:avLst/>
          </a:prstGeom>
          <a:ln w="12700">
            <a:miter lim="400000"/>
          </a:ln>
          <a:effectLst>
            <a:outerShdw blurRad="25400" dist="63500" dir="2700000" rotWithShape="0">
              <a:srgbClr val="000000">
                <a:alpha val="75000"/>
              </a:srgbClr>
            </a:outerShdw>
          </a:effectLst>
          <a:extLst>
            <a:ext uri="{C572A759-6A51-4108-AA02-DFA0A04FC94B}">
              <ma14:wrappingTextBoxFlag xmlns="" xmlns:ma14="http://schemas.microsoft.com/office/mac/drawingml/2011/main" val="1"/>
            </a:ext>
          </a:extLst>
        </p:spPr>
        <p:txBody>
          <a:bodyPr wrap="none" lIns="0" tIns="0" rIns="0" bIns="0" anchor="ctr">
            <a:spAutoFit/>
          </a:bodyPr>
          <a:lstStyle>
            <a:lvl1pPr marL="0" marR="0">
              <a:buClr>
                <a:srgbClr val="D8D0A9"/>
              </a:buClr>
              <a:buFont typeface="Helvetica"/>
              <a:defRPr sz="4200" b="1">
                <a:solidFill>
                  <a:srgbClr val="D8D0A9"/>
                </a:solidFill>
                <a:uFill>
                  <a:solidFill>
                    <a:srgbClr val="D8D0A9"/>
                  </a:solidFill>
                </a:uFill>
                <a:latin typeface="Helvetica"/>
                <a:ea typeface="Helvetica"/>
                <a:cs typeface="Helvetica"/>
                <a:sym typeface="Helvetica"/>
              </a:defRPr>
            </a:lvl1pPr>
          </a:lstStyle>
          <a:p>
            <a:r>
              <a:t>2 Corinthians 3</a:t>
            </a:r>
          </a:p>
        </p:txBody>
      </p:sp>
      <p:sp>
        <p:nvSpPr>
          <p:cNvPr id="167" name="Shape 167"/>
          <p:cNvSpPr/>
          <p:nvPr/>
        </p:nvSpPr>
        <p:spPr>
          <a:xfrm flipV="1">
            <a:off x="430212" y="2441574"/>
            <a:ext cx="11287126" cy="9527"/>
          </a:xfrm>
          <a:prstGeom prst="line">
            <a:avLst/>
          </a:prstGeom>
          <a:ln w="38100">
            <a:solidFill>
              <a:srgbClr val="343027"/>
            </a:solidFill>
            <a:miter lim="400000"/>
          </a:ln>
        </p:spPr>
        <p:txBody>
          <a:bodyPr lIns="50800" tIns="50800" rIns="50800" bIns="50800" anchor="ctr"/>
          <a:lstStyle/>
          <a:p>
            <a:pPr marL="0" marR="0" defTabSz="457200">
              <a:defRPr>
                <a:solidFill>
                  <a:srgbClr val="000000"/>
                </a:solidFill>
                <a:uFillTx/>
                <a:latin typeface="Helvetica"/>
                <a:ea typeface="Helvetica"/>
                <a:cs typeface="Helvetica"/>
                <a:sym typeface="Helvetica"/>
              </a:defRPr>
            </a:pPr>
            <a:endParaRPr/>
          </a:p>
        </p:txBody>
      </p:sp>
      <p:sp>
        <p:nvSpPr>
          <p:cNvPr id="168" name="Shape 168"/>
          <p:cNvSpPr/>
          <p:nvPr/>
        </p:nvSpPr>
        <p:spPr>
          <a:xfrm>
            <a:off x="660400" y="2604256"/>
            <a:ext cx="11696700" cy="12684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lnSpc>
                <a:spcPct val="120000"/>
              </a:lnSpc>
              <a:buClr>
                <a:srgbClr val="240106"/>
              </a:buClr>
              <a:buFont typeface="Helvetica"/>
            </a:pPr>
            <a:r>
              <a:rPr sz="3600" baseline="31999" dirty="0">
                <a:solidFill>
                  <a:schemeClr val="tx1"/>
                </a:solidFill>
                <a:uFill>
                  <a:solidFill>
                    <a:srgbClr val="240106"/>
                  </a:solidFill>
                </a:uFill>
                <a:latin typeface="Helvetica"/>
                <a:ea typeface="Helvetica"/>
                <a:cs typeface="Helvetica"/>
                <a:sym typeface="Helvetica"/>
              </a:rPr>
              <a:t>5</a:t>
            </a:r>
            <a:r>
              <a:rPr sz="3600" dirty="0">
                <a:solidFill>
                  <a:schemeClr val="tx1"/>
                </a:solidFill>
                <a:uFill>
                  <a:solidFill>
                    <a:srgbClr val="240106"/>
                  </a:solidFill>
                </a:uFill>
                <a:latin typeface="Helvetica"/>
                <a:ea typeface="Helvetica"/>
                <a:cs typeface="Helvetica"/>
                <a:sym typeface="Helvetica"/>
              </a:rPr>
              <a:t> Not that we are sufficient of </a:t>
            </a:r>
            <a:r>
              <a:rPr sz="3600" b="1" i="1" u="sng" dirty="0">
                <a:solidFill>
                  <a:schemeClr val="tx1"/>
                </a:solidFill>
                <a:uFill>
                  <a:solidFill>
                    <a:srgbClr val="FAEDC6"/>
                  </a:solidFill>
                </a:uFill>
                <a:latin typeface="Helvetica"/>
                <a:ea typeface="Helvetica"/>
                <a:cs typeface="Helvetica"/>
                <a:sym typeface="Helvetica"/>
              </a:rPr>
              <a:t>OURSELVES</a:t>
            </a:r>
            <a:r>
              <a:rPr sz="3600" dirty="0">
                <a:solidFill>
                  <a:schemeClr val="tx1"/>
                </a:solidFill>
                <a:uFill>
                  <a:solidFill>
                    <a:srgbClr val="240106"/>
                  </a:solidFill>
                </a:uFill>
                <a:latin typeface="Helvetica"/>
                <a:ea typeface="Helvetica"/>
                <a:cs typeface="Helvetica"/>
                <a:sym typeface="Helvetica"/>
              </a:rPr>
              <a:t> to think any thing as of ourselves; but our sufficiency is of </a:t>
            </a:r>
            <a:r>
              <a:rPr sz="3600" b="1" i="1" u="sng" dirty="0">
                <a:solidFill>
                  <a:schemeClr val="tx1"/>
                </a:solidFill>
                <a:uFill>
                  <a:solidFill>
                    <a:srgbClr val="FAEDC6"/>
                  </a:solidFill>
                </a:uFill>
                <a:latin typeface="Helvetica"/>
                <a:ea typeface="Helvetica"/>
                <a:cs typeface="Helvetica"/>
                <a:sym typeface="Helvetica"/>
              </a:rPr>
              <a:t>GOD</a:t>
            </a:r>
            <a:r>
              <a:rPr sz="3600" dirty="0">
                <a:solidFill>
                  <a:schemeClr val="tx1"/>
                </a:solidFill>
                <a:uFill>
                  <a:solidFill>
                    <a:srgbClr val="240106"/>
                  </a:solidFill>
                </a:uFill>
                <a:latin typeface="Helvetica"/>
                <a:ea typeface="Helvetica"/>
                <a:cs typeface="Helvetica"/>
                <a:sym typeface="Helvetica"/>
              </a:rPr>
              <a:t>;</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0" name="Shape 170"/>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171" name="Shape 171"/>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172" name="Shape 172"/>
          <p:cNvSpPr/>
          <p:nvPr/>
        </p:nvSpPr>
        <p:spPr>
          <a:xfrm>
            <a:off x="496887" y="1733550"/>
            <a:ext cx="3302696" cy="635000"/>
          </a:xfrm>
          <a:prstGeom prst="rect">
            <a:avLst/>
          </a:prstGeom>
          <a:ln w="12700">
            <a:miter lim="400000"/>
          </a:ln>
          <a:effectLst>
            <a:outerShdw blurRad="25400" dist="63500" dir="2700000" rotWithShape="0">
              <a:srgbClr val="000000">
                <a:alpha val="75000"/>
              </a:srgbClr>
            </a:outerShdw>
          </a:effectLst>
          <a:extLst>
            <a:ext uri="{C572A759-6A51-4108-AA02-DFA0A04FC94B}">
              <ma14:wrappingTextBoxFlag xmlns="" xmlns:ma14="http://schemas.microsoft.com/office/mac/drawingml/2011/main" val="1"/>
            </a:ext>
          </a:extLst>
        </p:spPr>
        <p:txBody>
          <a:bodyPr wrap="none" lIns="0" tIns="0" rIns="0" bIns="0" anchor="ctr">
            <a:spAutoFit/>
          </a:bodyPr>
          <a:lstStyle>
            <a:lvl1pPr marL="0" marR="0">
              <a:buClr>
                <a:srgbClr val="D8D0A9"/>
              </a:buClr>
              <a:buFont typeface="Helvetica"/>
              <a:defRPr sz="4200" b="1">
                <a:solidFill>
                  <a:srgbClr val="D8D0A9"/>
                </a:solidFill>
                <a:uFill>
                  <a:solidFill>
                    <a:srgbClr val="D8D0A9"/>
                  </a:solidFill>
                </a:uFill>
                <a:latin typeface="Helvetica"/>
                <a:ea typeface="Helvetica"/>
                <a:cs typeface="Helvetica"/>
                <a:sym typeface="Helvetica"/>
              </a:defRPr>
            </a:lvl1pPr>
          </a:lstStyle>
          <a:p>
            <a:r>
              <a:t>Philippians 3</a:t>
            </a:r>
          </a:p>
        </p:txBody>
      </p:sp>
      <p:sp>
        <p:nvSpPr>
          <p:cNvPr id="173" name="Shape 173"/>
          <p:cNvSpPr/>
          <p:nvPr/>
        </p:nvSpPr>
        <p:spPr>
          <a:xfrm flipV="1">
            <a:off x="430212" y="2441574"/>
            <a:ext cx="11287126" cy="9527"/>
          </a:xfrm>
          <a:prstGeom prst="line">
            <a:avLst/>
          </a:prstGeom>
          <a:ln w="38100">
            <a:solidFill>
              <a:srgbClr val="343027"/>
            </a:solidFill>
            <a:miter lim="400000"/>
          </a:ln>
        </p:spPr>
        <p:txBody>
          <a:bodyPr lIns="50800" tIns="50800" rIns="50800" bIns="50800" anchor="ctr"/>
          <a:lstStyle/>
          <a:p>
            <a:pPr marL="0" marR="0" defTabSz="457200">
              <a:defRPr>
                <a:solidFill>
                  <a:srgbClr val="000000"/>
                </a:solidFill>
                <a:uFillTx/>
                <a:latin typeface="Helvetica"/>
                <a:ea typeface="Helvetica"/>
                <a:cs typeface="Helvetica"/>
                <a:sym typeface="Helvetica"/>
              </a:defRPr>
            </a:pPr>
            <a:endParaRPr/>
          </a:p>
        </p:txBody>
      </p:sp>
      <p:sp>
        <p:nvSpPr>
          <p:cNvPr id="174" name="Shape 174"/>
          <p:cNvSpPr/>
          <p:nvPr/>
        </p:nvSpPr>
        <p:spPr>
          <a:xfrm>
            <a:off x="660400" y="2602057"/>
            <a:ext cx="11696700" cy="19332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lnSpc>
                <a:spcPct val="120000"/>
              </a:lnSpc>
              <a:buClr>
                <a:srgbClr val="240106"/>
              </a:buClr>
              <a:buFont typeface="Helvetica"/>
            </a:pPr>
            <a:r>
              <a:rPr sz="3600" baseline="31999" dirty="0">
                <a:solidFill>
                  <a:schemeClr val="tx1"/>
                </a:solidFill>
                <a:uFill>
                  <a:solidFill>
                    <a:srgbClr val="240106"/>
                  </a:solidFill>
                </a:uFill>
                <a:latin typeface="Helvetica"/>
                <a:ea typeface="Helvetica"/>
                <a:cs typeface="Helvetica"/>
                <a:sym typeface="Helvetica"/>
              </a:rPr>
              <a:t>3</a:t>
            </a:r>
            <a:r>
              <a:rPr sz="3600" dirty="0">
                <a:solidFill>
                  <a:schemeClr val="tx1"/>
                </a:solidFill>
                <a:uFill>
                  <a:solidFill>
                    <a:srgbClr val="240106"/>
                  </a:solidFill>
                </a:uFill>
                <a:latin typeface="Helvetica"/>
                <a:ea typeface="Helvetica"/>
                <a:cs typeface="Helvetica"/>
                <a:sym typeface="Helvetica"/>
              </a:rPr>
              <a:t> For we are the circumcision, which worship God </a:t>
            </a:r>
            <a:br>
              <a:rPr sz="3600" dirty="0">
                <a:solidFill>
                  <a:schemeClr val="tx1"/>
                </a:solidFill>
                <a:uFill>
                  <a:solidFill>
                    <a:srgbClr val="240106"/>
                  </a:solidFill>
                </a:uFill>
                <a:latin typeface="Helvetica"/>
                <a:ea typeface="Helvetica"/>
                <a:cs typeface="Helvetica"/>
                <a:sym typeface="Helvetica"/>
              </a:rPr>
            </a:br>
            <a:r>
              <a:rPr sz="3600" dirty="0">
                <a:solidFill>
                  <a:schemeClr val="tx1"/>
                </a:solidFill>
                <a:uFill>
                  <a:solidFill>
                    <a:srgbClr val="240106"/>
                  </a:solidFill>
                </a:uFill>
                <a:latin typeface="Helvetica"/>
                <a:ea typeface="Helvetica"/>
                <a:cs typeface="Helvetica"/>
                <a:sym typeface="Helvetica"/>
              </a:rPr>
              <a:t>in the spirit, and rejoice in Christ Jesus, and have </a:t>
            </a:r>
            <a:br>
              <a:rPr sz="3600" dirty="0">
                <a:solidFill>
                  <a:schemeClr val="tx1"/>
                </a:solidFill>
                <a:uFill>
                  <a:solidFill>
                    <a:srgbClr val="240106"/>
                  </a:solidFill>
                </a:uFill>
                <a:latin typeface="Helvetica"/>
                <a:ea typeface="Helvetica"/>
                <a:cs typeface="Helvetica"/>
                <a:sym typeface="Helvetica"/>
              </a:rPr>
            </a:br>
            <a:r>
              <a:rPr sz="3600" b="1" i="1" u="sng" dirty="0">
                <a:solidFill>
                  <a:schemeClr val="tx1"/>
                </a:solidFill>
                <a:uFill>
                  <a:solidFill>
                    <a:srgbClr val="FAEDC6"/>
                  </a:solidFill>
                </a:uFill>
                <a:latin typeface="Helvetica"/>
                <a:ea typeface="Helvetica"/>
                <a:cs typeface="Helvetica"/>
                <a:sym typeface="Helvetica"/>
              </a:rPr>
              <a:t>NO</a:t>
            </a:r>
            <a:r>
              <a:rPr sz="3600" dirty="0">
                <a:solidFill>
                  <a:schemeClr val="tx1"/>
                </a:solidFill>
                <a:uFill>
                  <a:solidFill>
                    <a:srgbClr val="240106"/>
                  </a:solidFill>
                </a:uFill>
                <a:latin typeface="Helvetica"/>
                <a:ea typeface="Helvetica"/>
                <a:cs typeface="Helvetica"/>
                <a:sym typeface="Helvetica"/>
              </a:rPr>
              <a:t> </a:t>
            </a:r>
            <a:r>
              <a:rPr sz="3600" b="1" i="1" u="sng" dirty="0">
                <a:solidFill>
                  <a:schemeClr val="tx1"/>
                </a:solidFill>
                <a:uFill>
                  <a:solidFill>
                    <a:srgbClr val="FAEDC6"/>
                  </a:solidFill>
                </a:uFill>
                <a:latin typeface="Helvetica"/>
                <a:ea typeface="Helvetica"/>
                <a:cs typeface="Helvetica"/>
                <a:sym typeface="Helvetica"/>
              </a:rPr>
              <a:t>CONFIDENCE</a:t>
            </a:r>
            <a:r>
              <a:rPr sz="3600" dirty="0">
                <a:solidFill>
                  <a:schemeClr val="tx1"/>
                </a:solidFill>
                <a:uFill>
                  <a:solidFill>
                    <a:srgbClr val="240106"/>
                  </a:solidFill>
                </a:uFill>
                <a:latin typeface="Helvetica"/>
                <a:ea typeface="Helvetica"/>
                <a:cs typeface="Helvetica"/>
                <a:sym typeface="Helvetica"/>
              </a:rPr>
              <a:t> in the flesh.</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6" name="Shape 176"/>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177" name="Shape 177"/>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178" name="Shape 178"/>
          <p:cNvSpPr/>
          <p:nvPr/>
        </p:nvSpPr>
        <p:spPr>
          <a:xfrm>
            <a:off x="496887" y="1733550"/>
            <a:ext cx="2028318" cy="635000"/>
          </a:xfrm>
          <a:prstGeom prst="rect">
            <a:avLst/>
          </a:prstGeom>
          <a:ln w="12700">
            <a:miter lim="400000"/>
          </a:ln>
          <a:effectLst>
            <a:outerShdw blurRad="25400" dist="63500" dir="2700000" rotWithShape="0">
              <a:srgbClr val="000000">
                <a:alpha val="75000"/>
              </a:srgbClr>
            </a:outerShdw>
          </a:effectLst>
          <a:extLst>
            <a:ext uri="{C572A759-6A51-4108-AA02-DFA0A04FC94B}">
              <ma14:wrappingTextBoxFlag xmlns="" xmlns:ma14="http://schemas.microsoft.com/office/mac/drawingml/2011/main" val="1"/>
            </a:ext>
          </a:extLst>
        </p:spPr>
        <p:txBody>
          <a:bodyPr wrap="none" lIns="0" tIns="0" rIns="0" bIns="0" anchor="ctr">
            <a:spAutoFit/>
          </a:bodyPr>
          <a:lstStyle>
            <a:lvl1pPr marL="0" marR="0">
              <a:buClr>
                <a:srgbClr val="D8D0A9"/>
              </a:buClr>
              <a:buFont typeface="Helvetica"/>
              <a:defRPr sz="4200" b="1">
                <a:solidFill>
                  <a:srgbClr val="D8D0A9"/>
                </a:solidFill>
                <a:uFill>
                  <a:solidFill>
                    <a:srgbClr val="D8D0A9"/>
                  </a:solidFill>
                </a:uFill>
                <a:latin typeface="Helvetica"/>
                <a:ea typeface="Helvetica"/>
                <a:cs typeface="Helvetica"/>
                <a:sym typeface="Helvetica"/>
              </a:defRPr>
            </a:lvl1pPr>
          </a:lstStyle>
          <a:p>
            <a:r>
              <a:t>John 15</a:t>
            </a:r>
          </a:p>
        </p:txBody>
      </p:sp>
      <p:sp>
        <p:nvSpPr>
          <p:cNvPr id="179" name="Shape 179"/>
          <p:cNvSpPr/>
          <p:nvPr/>
        </p:nvSpPr>
        <p:spPr>
          <a:xfrm flipV="1">
            <a:off x="430212" y="2441574"/>
            <a:ext cx="11287126" cy="9527"/>
          </a:xfrm>
          <a:prstGeom prst="line">
            <a:avLst/>
          </a:prstGeom>
          <a:ln w="38100">
            <a:solidFill>
              <a:srgbClr val="343027"/>
            </a:solidFill>
            <a:miter lim="400000"/>
          </a:ln>
        </p:spPr>
        <p:txBody>
          <a:bodyPr lIns="50800" tIns="50800" rIns="50800" bIns="50800" anchor="ctr"/>
          <a:lstStyle/>
          <a:p>
            <a:pPr marL="0" marR="0" defTabSz="457200">
              <a:defRPr>
                <a:solidFill>
                  <a:srgbClr val="000000"/>
                </a:solidFill>
                <a:uFillTx/>
                <a:latin typeface="Helvetica"/>
                <a:ea typeface="Helvetica"/>
                <a:cs typeface="Helvetica"/>
                <a:sym typeface="Helvetica"/>
              </a:defRPr>
            </a:pPr>
            <a:endParaRPr/>
          </a:p>
        </p:txBody>
      </p:sp>
      <p:sp>
        <p:nvSpPr>
          <p:cNvPr id="180" name="Shape 180"/>
          <p:cNvSpPr/>
          <p:nvPr/>
        </p:nvSpPr>
        <p:spPr>
          <a:xfrm>
            <a:off x="660400" y="2602057"/>
            <a:ext cx="11696700" cy="19332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lnSpc>
                <a:spcPct val="120000"/>
              </a:lnSpc>
              <a:buClr>
                <a:srgbClr val="240106"/>
              </a:buClr>
              <a:buFont typeface="Helvetica"/>
            </a:pPr>
            <a:r>
              <a:rPr sz="3600" baseline="31999" dirty="0">
                <a:solidFill>
                  <a:schemeClr val="tx1"/>
                </a:solidFill>
                <a:uFill>
                  <a:solidFill>
                    <a:srgbClr val="240106"/>
                  </a:solidFill>
                </a:uFill>
                <a:latin typeface="Helvetica"/>
                <a:ea typeface="Helvetica"/>
                <a:cs typeface="Helvetica"/>
                <a:sym typeface="Helvetica"/>
              </a:rPr>
              <a:t>5</a:t>
            </a:r>
            <a:r>
              <a:rPr sz="3600" dirty="0">
                <a:solidFill>
                  <a:schemeClr val="tx1"/>
                </a:solidFill>
                <a:uFill>
                  <a:solidFill>
                    <a:srgbClr val="240106"/>
                  </a:solidFill>
                </a:uFill>
                <a:latin typeface="Helvetica"/>
                <a:ea typeface="Helvetica"/>
                <a:cs typeface="Helvetica"/>
                <a:sym typeface="Helvetica"/>
              </a:rPr>
              <a:t> I am the vine, ye are the branches: He that </a:t>
            </a:r>
            <a:r>
              <a:rPr sz="3600" dirty="0" err="1">
                <a:solidFill>
                  <a:schemeClr val="tx1"/>
                </a:solidFill>
                <a:uFill>
                  <a:solidFill>
                    <a:srgbClr val="240106"/>
                  </a:solidFill>
                </a:uFill>
                <a:latin typeface="Helvetica"/>
                <a:ea typeface="Helvetica"/>
                <a:cs typeface="Helvetica"/>
                <a:sym typeface="Helvetica"/>
              </a:rPr>
              <a:t>abideth</a:t>
            </a:r>
            <a:r>
              <a:rPr sz="3600" dirty="0">
                <a:solidFill>
                  <a:schemeClr val="tx1"/>
                </a:solidFill>
                <a:uFill>
                  <a:solidFill>
                    <a:srgbClr val="240106"/>
                  </a:solidFill>
                </a:uFill>
                <a:latin typeface="Helvetica"/>
                <a:ea typeface="Helvetica"/>
                <a:cs typeface="Helvetica"/>
                <a:sym typeface="Helvetica"/>
              </a:rPr>
              <a:t> in me, and I in him, the same bringeth forth much fruit: </a:t>
            </a:r>
            <a:br>
              <a:rPr sz="3600" dirty="0">
                <a:solidFill>
                  <a:schemeClr val="tx1"/>
                </a:solidFill>
                <a:uFill>
                  <a:solidFill>
                    <a:srgbClr val="240106"/>
                  </a:solidFill>
                </a:uFill>
                <a:latin typeface="Helvetica"/>
                <a:ea typeface="Helvetica"/>
                <a:cs typeface="Helvetica"/>
                <a:sym typeface="Helvetica"/>
              </a:rPr>
            </a:br>
            <a:r>
              <a:rPr sz="3600" dirty="0">
                <a:solidFill>
                  <a:schemeClr val="tx1"/>
                </a:solidFill>
                <a:uFill>
                  <a:solidFill>
                    <a:srgbClr val="240106"/>
                  </a:solidFill>
                </a:uFill>
                <a:latin typeface="Helvetica"/>
                <a:ea typeface="Helvetica"/>
                <a:cs typeface="Helvetica"/>
                <a:sym typeface="Helvetica"/>
              </a:rPr>
              <a:t>for without </a:t>
            </a:r>
            <a:r>
              <a:rPr sz="3600" b="1" i="1" u="sng" dirty="0">
                <a:solidFill>
                  <a:schemeClr val="tx1"/>
                </a:solidFill>
                <a:uFill>
                  <a:solidFill>
                    <a:srgbClr val="FAEDC6"/>
                  </a:solidFill>
                </a:uFill>
                <a:latin typeface="Helvetica"/>
                <a:ea typeface="Helvetica"/>
                <a:cs typeface="Helvetica"/>
                <a:sym typeface="Helvetica"/>
              </a:rPr>
              <a:t>ME</a:t>
            </a:r>
            <a:r>
              <a:rPr sz="3600" dirty="0">
                <a:solidFill>
                  <a:schemeClr val="tx1"/>
                </a:solidFill>
                <a:uFill>
                  <a:solidFill>
                    <a:srgbClr val="240106"/>
                  </a:solidFill>
                </a:uFill>
                <a:latin typeface="Helvetica"/>
                <a:ea typeface="Helvetica"/>
                <a:cs typeface="Helvetica"/>
                <a:sym typeface="Helvetica"/>
              </a:rPr>
              <a:t> ye can do </a:t>
            </a:r>
            <a:r>
              <a:rPr sz="3600" b="1" i="1" u="sng" dirty="0">
                <a:solidFill>
                  <a:schemeClr val="tx1"/>
                </a:solidFill>
                <a:uFill>
                  <a:solidFill>
                    <a:srgbClr val="FAEDC6"/>
                  </a:solidFill>
                </a:uFill>
                <a:latin typeface="Helvetica"/>
                <a:ea typeface="Helvetica"/>
                <a:cs typeface="Helvetica"/>
                <a:sym typeface="Helvetica"/>
              </a:rPr>
              <a:t>NOTHING</a:t>
            </a:r>
            <a:r>
              <a:rPr sz="3600" dirty="0">
                <a:solidFill>
                  <a:schemeClr val="tx1"/>
                </a:solidFill>
                <a:uFill>
                  <a:solidFill>
                    <a:srgbClr val="240106"/>
                  </a:solidFill>
                </a:uFill>
                <a:latin typeface="Helvetica"/>
                <a:ea typeface="Helvetica"/>
                <a:cs typeface="Helvetica"/>
                <a:sym typeface="Helvetica"/>
              </a:rPr>
              <a:t>.</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2" name="Shape 182"/>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183" name="Shape 183"/>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184" name="Shape 184"/>
          <p:cNvSpPr/>
          <p:nvPr/>
        </p:nvSpPr>
        <p:spPr>
          <a:xfrm>
            <a:off x="1193800" y="4507133"/>
            <a:ext cx="11201400" cy="2390334"/>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lnSpc>
                <a:spcPct val="110000"/>
              </a:lnSpc>
              <a:buClr>
                <a:srgbClr val="240106"/>
              </a:buClr>
              <a:buFont typeface="Helvetica"/>
            </a:pPr>
            <a:r>
              <a:rPr sz="3600" i="1" dirty="0">
                <a:solidFill>
                  <a:schemeClr val="tx1"/>
                </a:solidFill>
                <a:uFill>
                  <a:solidFill>
                    <a:srgbClr val="240106"/>
                  </a:solidFill>
                </a:uFill>
                <a:latin typeface="Helvetica"/>
                <a:ea typeface="Helvetica"/>
                <a:cs typeface="Helvetica"/>
                <a:sym typeface="Helvetica"/>
              </a:rPr>
              <a:t>Learning our </a:t>
            </a:r>
            <a:r>
              <a:rPr sz="3600" b="1" i="1" u="sng" dirty="0">
                <a:solidFill>
                  <a:schemeClr val="tx1"/>
                </a:solidFill>
                <a:uFill>
                  <a:solidFill>
                    <a:srgbClr val="FAEDC6"/>
                  </a:solidFill>
                </a:uFill>
                <a:latin typeface="Helvetica"/>
                <a:ea typeface="Helvetica"/>
                <a:cs typeface="Helvetica"/>
                <a:sym typeface="Helvetica"/>
              </a:rPr>
              <a:t>NOTHINGNESS</a:t>
            </a:r>
            <a:r>
              <a:rPr sz="3600" i="1" dirty="0">
                <a:solidFill>
                  <a:schemeClr val="tx1"/>
                </a:solidFill>
                <a:uFill>
                  <a:solidFill>
                    <a:srgbClr val="240106"/>
                  </a:solidFill>
                </a:uFill>
                <a:latin typeface="Helvetica"/>
                <a:ea typeface="Helvetica"/>
                <a:cs typeface="Helvetica"/>
                <a:sym typeface="Helvetica"/>
              </a:rPr>
              <a:t> is one of the most </a:t>
            </a:r>
            <a:r>
              <a:rPr sz="3600" b="1" i="1" u="sng" dirty="0">
                <a:solidFill>
                  <a:schemeClr val="tx1"/>
                </a:solidFill>
                <a:uFill>
                  <a:solidFill>
                    <a:srgbClr val="FAEDC6"/>
                  </a:solidFill>
                </a:uFill>
                <a:latin typeface="Helvetica"/>
                <a:ea typeface="Helvetica"/>
                <a:cs typeface="Helvetica"/>
                <a:sym typeface="Helvetica"/>
              </a:rPr>
              <a:t>DIFFICULT</a:t>
            </a:r>
            <a:r>
              <a:rPr sz="3600" i="1" dirty="0">
                <a:solidFill>
                  <a:schemeClr val="tx1"/>
                </a:solidFill>
                <a:uFill>
                  <a:solidFill>
                    <a:srgbClr val="240106"/>
                  </a:solidFill>
                </a:uFill>
                <a:latin typeface="Helvetica"/>
                <a:ea typeface="Helvetica"/>
                <a:cs typeface="Helvetica"/>
                <a:sym typeface="Helvetica"/>
              </a:rPr>
              <a:t> lessons of the Christian life! To come to that understanding is often through being placed </a:t>
            </a:r>
            <a:br>
              <a:rPr sz="3600" i="1" dirty="0">
                <a:solidFill>
                  <a:schemeClr val="tx1"/>
                </a:solidFill>
                <a:uFill>
                  <a:solidFill>
                    <a:srgbClr val="240106"/>
                  </a:solidFill>
                </a:uFill>
                <a:latin typeface="Helvetica"/>
                <a:ea typeface="Helvetica"/>
                <a:cs typeface="Helvetica"/>
                <a:sym typeface="Helvetica"/>
              </a:rPr>
            </a:br>
            <a:r>
              <a:rPr sz="3600" i="1" dirty="0">
                <a:solidFill>
                  <a:schemeClr val="tx1"/>
                </a:solidFill>
                <a:uFill>
                  <a:solidFill>
                    <a:srgbClr val="240106"/>
                  </a:solidFill>
                </a:uFill>
                <a:latin typeface="Helvetica"/>
                <a:ea typeface="Helvetica"/>
                <a:cs typeface="Helvetica"/>
                <a:sym typeface="Helvetica"/>
              </a:rPr>
              <a:t>in difficult </a:t>
            </a:r>
            <a:r>
              <a:rPr sz="3600" b="1" i="1" u="sng" dirty="0">
                <a:solidFill>
                  <a:schemeClr val="tx1"/>
                </a:solidFill>
                <a:uFill>
                  <a:solidFill>
                    <a:srgbClr val="FAEDC6"/>
                  </a:solidFill>
                </a:uFill>
                <a:latin typeface="Helvetica"/>
                <a:ea typeface="Helvetica"/>
                <a:cs typeface="Helvetica"/>
                <a:sym typeface="Helvetica"/>
              </a:rPr>
              <a:t>CIRCUMSTANCES</a:t>
            </a:r>
            <a:r>
              <a:rPr sz="3600" i="1" dirty="0">
                <a:solidFill>
                  <a:schemeClr val="tx1"/>
                </a:solidFill>
                <a:uFill>
                  <a:solidFill>
                    <a:srgbClr val="240106"/>
                  </a:solidFill>
                </a:uFill>
                <a:latin typeface="Helvetica"/>
                <a:ea typeface="Helvetica"/>
                <a:cs typeface="Helvetica"/>
                <a:sym typeface="Helvetica"/>
              </a:rPr>
              <a:t>.</a:t>
            </a:r>
          </a:p>
        </p:txBody>
      </p:sp>
      <p:sp>
        <p:nvSpPr>
          <p:cNvPr id="185" name="Shape 185"/>
          <p:cNvSpPr/>
          <p:nvPr/>
        </p:nvSpPr>
        <p:spPr>
          <a:xfrm>
            <a:off x="355600" y="1765300"/>
            <a:ext cx="7810500" cy="304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marL="0" marR="0">
              <a:lnSpc>
                <a:spcPct val="90000"/>
              </a:lnSpc>
              <a:buClr>
                <a:srgbClr val="240106"/>
              </a:buClr>
              <a:buFont typeface="Helvetica"/>
              <a:defRPr sz="20000" b="1">
                <a:solidFill>
                  <a:srgbClr val="240106"/>
                </a:solidFill>
                <a:uFill>
                  <a:solidFill>
                    <a:srgbClr val="240106"/>
                  </a:solidFill>
                </a:uFill>
                <a:latin typeface="Helvetica"/>
                <a:ea typeface="Helvetica"/>
                <a:cs typeface="Helvetica"/>
                <a:sym typeface="Helvetica"/>
              </a:defRPr>
            </a:lvl1pPr>
          </a:lstStyle>
          <a:p>
            <a:r>
              <a:t>NOTE</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7" name="Shape 187"/>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188" name="Shape 188"/>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189" name="Shape 189"/>
          <p:cNvSpPr/>
          <p:nvPr/>
        </p:nvSpPr>
        <p:spPr>
          <a:xfrm>
            <a:off x="1104900" y="2203450"/>
            <a:ext cx="6032500" cy="5461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buClr>
                <a:srgbClr val="240106"/>
              </a:buClr>
              <a:buFont typeface="Helvetica"/>
            </a:pPr>
            <a:r>
              <a:rPr sz="3600">
                <a:solidFill>
                  <a:srgbClr val="240106"/>
                </a:solidFill>
                <a:uFill>
                  <a:solidFill>
                    <a:srgbClr val="240106"/>
                  </a:solidFill>
                </a:uFill>
                <a:latin typeface="Zapf Dingbats"/>
                <a:ea typeface="Zapf Dingbats"/>
                <a:cs typeface="Zapf Dingbats"/>
                <a:sym typeface="Zapf Dingbats"/>
              </a:rPr>
              <a:t>❋</a:t>
            </a:r>
            <a:r>
              <a:rPr sz="3600" b="1">
                <a:solidFill>
                  <a:srgbClr val="240106"/>
                </a:solidFill>
                <a:uFill>
                  <a:solidFill>
                    <a:srgbClr val="240106"/>
                  </a:solidFill>
                </a:uFill>
                <a:latin typeface="Helvetica"/>
                <a:ea typeface="Helvetica"/>
                <a:cs typeface="Helvetica"/>
                <a:sym typeface="Helvetica"/>
              </a:rPr>
              <a:t>  </a:t>
            </a:r>
            <a:r>
              <a:rPr sz="3600">
                <a:solidFill>
                  <a:srgbClr val="240106"/>
                </a:solidFill>
                <a:uFill>
                  <a:solidFill>
                    <a:srgbClr val="240106"/>
                  </a:solidFill>
                </a:uFill>
                <a:latin typeface="Helvetica"/>
                <a:ea typeface="Helvetica"/>
                <a:cs typeface="Helvetica"/>
                <a:sym typeface="Helvetica"/>
              </a:rPr>
              <a:t>The example of </a:t>
            </a:r>
            <a:r>
              <a:rPr sz="3600" b="1" i="1" u="sng">
                <a:solidFill>
                  <a:srgbClr val="FAEDC6"/>
                </a:solidFill>
                <a:uFill>
                  <a:solidFill>
                    <a:srgbClr val="FAEDC6"/>
                  </a:solidFill>
                </a:uFill>
                <a:latin typeface="Helvetica"/>
                <a:ea typeface="Helvetica"/>
                <a:cs typeface="Helvetica"/>
                <a:sym typeface="Helvetica"/>
              </a:rPr>
              <a:t>PAUL</a:t>
            </a:r>
            <a:r>
              <a:rPr sz="3600">
                <a:solidFill>
                  <a:srgbClr val="240106"/>
                </a:solidFill>
                <a:uFill>
                  <a:solidFill>
                    <a:srgbClr val="240106"/>
                  </a:solidFill>
                </a:uFill>
                <a:latin typeface="Helvetica"/>
                <a:ea typeface="Helvetica"/>
                <a:cs typeface="Helvetica"/>
                <a:sym typeface="Helvetica"/>
              </a:rPr>
              <a:t>:</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1" name="Shape 31"/>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32" name="Shape 32"/>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grpSp>
        <p:nvGrpSpPr>
          <p:cNvPr id="35" name="Group 35"/>
          <p:cNvGrpSpPr/>
          <p:nvPr/>
        </p:nvGrpSpPr>
        <p:grpSpPr>
          <a:xfrm>
            <a:off x="457200" y="1790700"/>
            <a:ext cx="4813300" cy="711200"/>
            <a:chOff x="0" y="0"/>
            <a:chExt cx="4813300" cy="711200"/>
          </a:xfrm>
        </p:grpSpPr>
        <p:sp>
          <p:nvSpPr>
            <p:cNvPr id="33" name="Shape 33"/>
            <p:cNvSpPr/>
            <p:nvPr/>
          </p:nvSpPr>
          <p:spPr>
            <a:xfrm>
              <a:off x="0" y="0"/>
              <a:ext cx="4813300" cy="711200"/>
            </a:xfrm>
            <a:prstGeom prst="rect">
              <a:avLst/>
            </a:prstGeom>
            <a:solidFill>
              <a:srgbClr val="240106"/>
            </a:solidFill>
            <a:ln w="12700" cap="flat">
              <a:noFill/>
              <a:miter lim="400000"/>
            </a:ln>
            <a:effectLst/>
          </p:spPr>
          <p:txBody>
            <a:bodyPr wrap="square" lIns="50800" tIns="50800" rIns="50800" bIns="50800" numCol="1" anchor="ctr">
              <a:noAutofit/>
            </a:bodyPr>
            <a:lstStyle/>
            <a:p>
              <a:endParaRPr/>
            </a:p>
          </p:txBody>
        </p:sp>
        <p:sp>
          <p:nvSpPr>
            <p:cNvPr id="34" name="Shape 34"/>
            <p:cNvSpPr/>
            <p:nvPr/>
          </p:nvSpPr>
          <p:spPr>
            <a:xfrm>
              <a:off x="0" y="50800"/>
              <a:ext cx="4813300" cy="609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marL="0" marR="0">
                <a:lnSpc>
                  <a:spcPct val="90000"/>
                </a:lnSpc>
                <a:buClr>
                  <a:srgbClr val="FAEDC6"/>
                </a:buClr>
                <a:buFont typeface="Helvetica"/>
                <a:defRPr sz="4000" b="1">
                  <a:solidFill>
                    <a:srgbClr val="FAEDC6"/>
                  </a:solidFill>
                  <a:uFill>
                    <a:solidFill>
                      <a:srgbClr val="FAEDC6"/>
                    </a:solidFill>
                  </a:uFill>
                  <a:latin typeface="Helvetica"/>
                  <a:ea typeface="Helvetica"/>
                  <a:cs typeface="Helvetica"/>
                  <a:sym typeface="Helvetica"/>
                </a:defRPr>
              </a:lvl1pPr>
            </a:lstStyle>
            <a:p>
              <a:r>
                <a:t>PHILIPPIANS ONE:</a:t>
              </a:r>
            </a:p>
          </p:txBody>
        </p:sp>
      </p:grpSp>
      <p:sp>
        <p:nvSpPr>
          <p:cNvPr id="36" name="Shape 36"/>
          <p:cNvSpPr/>
          <p:nvPr/>
        </p:nvSpPr>
        <p:spPr>
          <a:xfrm>
            <a:off x="5334000" y="1841500"/>
            <a:ext cx="6362700" cy="6096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lnSpc>
                <a:spcPct val="90000"/>
              </a:lnSpc>
              <a:buClr>
                <a:srgbClr val="240106"/>
              </a:buClr>
              <a:buFont typeface="Helvetica"/>
            </a:pPr>
            <a:r>
              <a:rPr sz="4000" b="1">
                <a:solidFill>
                  <a:srgbClr val="240106"/>
                </a:solidFill>
                <a:uFill>
                  <a:solidFill>
                    <a:srgbClr val="240106"/>
                  </a:solidFill>
                </a:uFill>
                <a:latin typeface="Helvetica"/>
                <a:ea typeface="Helvetica"/>
                <a:cs typeface="Helvetica"/>
                <a:sym typeface="Helvetica"/>
              </a:rPr>
              <a:t>CHRIST IS OUR</a:t>
            </a:r>
            <a:r>
              <a:rPr sz="4000" b="1">
                <a:solidFill>
                  <a:srgbClr val="FAEDC6"/>
                </a:solidFill>
                <a:uFill>
                  <a:solidFill>
                    <a:srgbClr val="FAEDC6"/>
                  </a:solidFill>
                </a:uFill>
                <a:latin typeface="Helvetica"/>
                <a:ea typeface="Helvetica"/>
                <a:cs typeface="Helvetica"/>
                <a:sym typeface="Helvetica"/>
              </a:rPr>
              <a:t> </a:t>
            </a:r>
            <a:r>
              <a:rPr sz="4000" b="1" i="1" u="sng">
                <a:solidFill>
                  <a:srgbClr val="FAEDC6"/>
                </a:solidFill>
                <a:uFill>
                  <a:solidFill>
                    <a:srgbClr val="FAEDC6"/>
                  </a:solidFill>
                </a:uFill>
                <a:latin typeface="Helvetica"/>
                <a:ea typeface="Helvetica"/>
                <a:cs typeface="Helvetica"/>
                <a:sym typeface="Helvetica"/>
              </a:rPr>
              <a:t>LIFE</a:t>
            </a:r>
            <a:r>
              <a:rPr sz="4000">
                <a:solidFill>
                  <a:srgbClr val="FAEDC6"/>
                </a:solidFill>
                <a:uFill>
                  <a:solidFill>
                    <a:srgbClr val="FAEDC6"/>
                  </a:solidFill>
                </a:uFill>
                <a:latin typeface="Helvetica"/>
                <a:ea typeface="Helvetica"/>
                <a:cs typeface="Helvetica"/>
                <a:sym typeface="Helvetica"/>
              </a:rPr>
              <a:t>.</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1" name="Shape 191"/>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192" name="Shape 192"/>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193" name="Shape 193"/>
          <p:cNvSpPr/>
          <p:nvPr/>
        </p:nvSpPr>
        <p:spPr>
          <a:xfrm>
            <a:off x="1104900" y="2203450"/>
            <a:ext cx="6032500" cy="5461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buClr>
                <a:srgbClr val="240106"/>
              </a:buClr>
              <a:buFont typeface="Helvetica"/>
            </a:pPr>
            <a:r>
              <a:rPr sz="3600">
                <a:solidFill>
                  <a:srgbClr val="240106"/>
                </a:solidFill>
                <a:uFill>
                  <a:solidFill>
                    <a:srgbClr val="240106"/>
                  </a:solidFill>
                </a:uFill>
                <a:latin typeface="Zapf Dingbats"/>
                <a:ea typeface="Zapf Dingbats"/>
                <a:cs typeface="Zapf Dingbats"/>
                <a:sym typeface="Zapf Dingbats"/>
              </a:rPr>
              <a:t>❋</a:t>
            </a:r>
            <a:r>
              <a:rPr sz="3600" b="1">
                <a:solidFill>
                  <a:srgbClr val="240106"/>
                </a:solidFill>
                <a:uFill>
                  <a:solidFill>
                    <a:srgbClr val="240106"/>
                  </a:solidFill>
                </a:uFill>
                <a:latin typeface="Helvetica"/>
                <a:ea typeface="Helvetica"/>
                <a:cs typeface="Helvetica"/>
                <a:sym typeface="Helvetica"/>
              </a:rPr>
              <a:t>  </a:t>
            </a:r>
            <a:r>
              <a:rPr sz="3600">
                <a:solidFill>
                  <a:srgbClr val="240106"/>
                </a:solidFill>
                <a:uFill>
                  <a:solidFill>
                    <a:srgbClr val="240106"/>
                  </a:solidFill>
                </a:uFill>
                <a:latin typeface="Helvetica"/>
                <a:ea typeface="Helvetica"/>
                <a:cs typeface="Helvetica"/>
                <a:sym typeface="Helvetica"/>
              </a:rPr>
              <a:t>The example of </a:t>
            </a:r>
            <a:r>
              <a:rPr sz="3600" b="1" i="1" u="sng">
                <a:solidFill>
                  <a:srgbClr val="FAEDC6"/>
                </a:solidFill>
                <a:uFill>
                  <a:solidFill>
                    <a:srgbClr val="FAEDC6"/>
                  </a:solidFill>
                </a:uFill>
                <a:latin typeface="Helvetica"/>
                <a:ea typeface="Helvetica"/>
                <a:cs typeface="Helvetica"/>
                <a:sym typeface="Helvetica"/>
              </a:rPr>
              <a:t>PAUL</a:t>
            </a:r>
            <a:r>
              <a:rPr sz="3600">
                <a:solidFill>
                  <a:srgbClr val="240106"/>
                </a:solidFill>
                <a:uFill>
                  <a:solidFill>
                    <a:srgbClr val="240106"/>
                  </a:solidFill>
                </a:uFill>
                <a:latin typeface="Helvetica"/>
                <a:ea typeface="Helvetica"/>
                <a:cs typeface="Helvetica"/>
                <a:sym typeface="Helvetica"/>
              </a:rPr>
              <a:t>:</a:t>
            </a:r>
          </a:p>
        </p:txBody>
      </p:sp>
      <p:sp>
        <p:nvSpPr>
          <p:cNvPr id="194" name="Shape 194"/>
          <p:cNvSpPr/>
          <p:nvPr/>
        </p:nvSpPr>
        <p:spPr>
          <a:xfrm>
            <a:off x="420687" y="3378200"/>
            <a:ext cx="2832696" cy="546100"/>
          </a:xfrm>
          <a:prstGeom prst="rect">
            <a:avLst/>
          </a:prstGeom>
          <a:ln w="12700">
            <a:miter lim="400000"/>
          </a:ln>
          <a:effectLst>
            <a:outerShdw blurRad="25400" dist="63500" dir="2700000" rotWithShape="0">
              <a:srgbClr val="000000">
                <a:alpha val="75000"/>
              </a:srgbClr>
            </a:outerShdw>
          </a:effectLst>
          <a:extLst>
            <a:ext uri="{C572A759-6A51-4108-AA02-DFA0A04FC94B}">
              <ma14:wrappingTextBoxFlag xmlns="" xmlns:ma14="http://schemas.microsoft.com/office/mac/drawingml/2011/main" val="1"/>
            </a:ext>
          </a:extLst>
        </p:spPr>
        <p:txBody>
          <a:bodyPr wrap="none" lIns="0" tIns="0" rIns="0" bIns="0" anchor="ctr">
            <a:spAutoFit/>
          </a:bodyPr>
          <a:lstStyle>
            <a:lvl1pPr marL="0" marR="0">
              <a:buClr>
                <a:srgbClr val="D8D0A9"/>
              </a:buClr>
              <a:buFont typeface="Helvetica"/>
              <a:defRPr sz="3600" b="1">
                <a:solidFill>
                  <a:srgbClr val="D8D0A9"/>
                </a:solidFill>
                <a:uFill>
                  <a:solidFill>
                    <a:srgbClr val="D8D0A9"/>
                  </a:solidFill>
                </a:uFill>
                <a:latin typeface="Helvetica"/>
                <a:ea typeface="Helvetica"/>
                <a:cs typeface="Helvetica"/>
                <a:sym typeface="Helvetica"/>
              </a:defRPr>
            </a:lvl1pPr>
          </a:lstStyle>
          <a:p>
            <a:r>
              <a:t>Philippians 3</a:t>
            </a:r>
          </a:p>
        </p:txBody>
      </p:sp>
      <p:sp>
        <p:nvSpPr>
          <p:cNvPr id="195" name="Shape 195"/>
          <p:cNvSpPr/>
          <p:nvPr/>
        </p:nvSpPr>
        <p:spPr>
          <a:xfrm flipV="1">
            <a:off x="265112" y="3952874"/>
            <a:ext cx="11287126" cy="9527"/>
          </a:xfrm>
          <a:prstGeom prst="line">
            <a:avLst/>
          </a:prstGeom>
          <a:ln w="38100">
            <a:solidFill>
              <a:srgbClr val="343027"/>
            </a:solidFill>
            <a:miter lim="400000"/>
          </a:ln>
        </p:spPr>
        <p:txBody>
          <a:bodyPr lIns="50800" tIns="50800" rIns="50800" bIns="50800" anchor="ctr"/>
          <a:lstStyle/>
          <a:p>
            <a:pPr marL="0" marR="0" defTabSz="457200">
              <a:defRPr>
                <a:solidFill>
                  <a:srgbClr val="000000"/>
                </a:solidFill>
                <a:uFillTx/>
                <a:latin typeface="Helvetica"/>
                <a:ea typeface="Helvetica"/>
                <a:cs typeface="Helvetica"/>
                <a:sym typeface="Helvetica"/>
              </a:defRPr>
            </a:pPr>
            <a:endParaRPr/>
          </a:p>
        </p:txBody>
      </p:sp>
      <p:sp>
        <p:nvSpPr>
          <p:cNvPr id="196" name="Shape 196"/>
          <p:cNvSpPr/>
          <p:nvPr/>
        </p:nvSpPr>
        <p:spPr>
          <a:xfrm>
            <a:off x="469900" y="4051300"/>
            <a:ext cx="12077700" cy="3200401"/>
          </a:xfrm>
          <a:prstGeom prst="rect">
            <a:avLst/>
          </a:prstGeom>
          <a:ln w="12700">
            <a:miter lim="400000"/>
          </a:ln>
          <a:effectLst>
            <a:outerShdw blurRad="25400" dist="50800" dir="2700000" rotWithShape="0">
              <a:srgbClr val="000000">
                <a:alpha val="82998"/>
              </a:srgbClr>
            </a:outerShdw>
          </a:effectLst>
          <a:extLst>
            <a:ext uri="{C572A759-6A51-4108-AA02-DFA0A04FC94B}">
              <ma14:wrappingTextBoxFlag xmlns="" xmlns:ma14="http://schemas.microsoft.com/office/mac/drawingml/2011/main" val="1"/>
            </a:ext>
          </a:extLst>
        </p:spPr>
        <p:txBody>
          <a:bodyPr lIns="0" tIns="0" rIns="0" bIns="0" anchor="ctr">
            <a:spAutoFit/>
          </a:bodyPr>
          <a:lstStyle/>
          <a:p>
            <a:pPr marL="0" marR="0">
              <a:lnSpc>
                <a:spcPct val="120000"/>
              </a:lnSpc>
              <a:buClr>
                <a:srgbClr val="D8D0A9"/>
              </a:buClr>
              <a:buFont typeface="Helvetica"/>
            </a:pPr>
            <a:r>
              <a:rPr sz="3000" baseline="31999">
                <a:solidFill>
                  <a:srgbClr val="D8D0A9"/>
                </a:solidFill>
                <a:uFill>
                  <a:solidFill>
                    <a:srgbClr val="D8D0A9"/>
                  </a:solidFill>
                </a:uFill>
                <a:latin typeface="Helvetica"/>
                <a:ea typeface="Helvetica"/>
                <a:cs typeface="Helvetica"/>
                <a:sym typeface="Helvetica"/>
              </a:rPr>
              <a:t>4</a:t>
            </a:r>
            <a:r>
              <a:rPr sz="3000">
                <a:solidFill>
                  <a:srgbClr val="D8D0A9"/>
                </a:solidFill>
                <a:uFill>
                  <a:solidFill>
                    <a:srgbClr val="D8D0A9"/>
                  </a:solidFill>
                </a:uFill>
                <a:latin typeface="Helvetica"/>
                <a:ea typeface="Helvetica"/>
                <a:cs typeface="Helvetica"/>
                <a:sym typeface="Helvetica"/>
              </a:rPr>
              <a:t> Though I might also have confidence in the flesh. If any other man thinketh that he hath whereof he might trust in the flesh, I more:</a:t>
            </a:r>
            <a:r>
              <a:rPr sz="3000" baseline="31999">
                <a:solidFill>
                  <a:srgbClr val="D8D0A9"/>
                </a:solidFill>
                <a:uFill>
                  <a:solidFill>
                    <a:srgbClr val="D8D0A9"/>
                  </a:solidFill>
                </a:uFill>
                <a:latin typeface="Helvetica"/>
                <a:ea typeface="Helvetica"/>
                <a:cs typeface="Helvetica"/>
                <a:sym typeface="Helvetica"/>
              </a:rPr>
              <a:t>5</a:t>
            </a:r>
            <a:r>
              <a:rPr sz="3000">
                <a:solidFill>
                  <a:srgbClr val="D8D0A9"/>
                </a:solidFill>
                <a:uFill>
                  <a:solidFill>
                    <a:srgbClr val="D8D0A9"/>
                  </a:solidFill>
                </a:uFill>
                <a:latin typeface="Helvetica"/>
                <a:ea typeface="Helvetica"/>
                <a:cs typeface="Helvetica"/>
                <a:sym typeface="Helvetica"/>
              </a:rPr>
              <a:t> Circumcised the eighth day, of the stock of Israel, of the tribe of Benjamin, an Hebrew of the Hebrews; as touching the law, a Pharisee; </a:t>
            </a:r>
            <a:r>
              <a:rPr sz="3000" baseline="31999">
                <a:solidFill>
                  <a:srgbClr val="D8D0A9"/>
                </a:solidFill>
                <a:uFill>
                  <a:solidFill>
                    <a:srgbClr val="D8D0A9"/>
                  </a:solidFill>
                </a:uFill>
                <a:latin typeface="Helvetica"/>
                <a:ea typeface="Helvetica"/>
                <a:cs typeface="Helvetica"/>
                <a:sym typeface="Helvetica"/>
              </a:rPr>
              <a:t>6</a:t>
            </a:r>
            <a:r>
              <a:rPr sz="3000">
                <a:solidFill>
                  <a:srgbClr val="D8D0A9"/>
                </a:solidFill>
                <a:uFill>
                  <a:solidFill>
                    <a:srgbClr val="D8D0A9"/>
                  </a:solidFill>
                </a:uFill>
                <a:latin typeface="Helvetica"/>
                <a:ea typeface="Helvetica"/>
                <a:cs typeface="Helvetica"/>
                <a:sym typeface="Helvetica"/>
              </a:rPr>
              <a:t> Concerning zeal, persecuting the church; touching the righteousness which is in the law, blameless.</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8" name="Shape 198"/>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199" name="Shape 199"/>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200" name="Shape 200"/>
          <p:cNvSpPr/>
          <p:nvPr/>
        </p:nvSpPr>
        <p:spPr>
          <a:xfrm>
            <a:off x="1104900" y="2203450"/>
            <a:ext cx="6032500" cy="5461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buClr>
                <a:srgbClr val="240106"/>
              </a:buClr>
              <a:buFont typeface="Helvetica"/>
            </a:pPr>
            <a:r>
              <a:rPr sz="3600">
                <a:solidFill>
                  <a:srgbClr val="240106"/>
                </a:solidFill>
                <a:uFill>
                  <a:solidFill>
                    <a:srgbClr val="240106"/>
                  </a:solidFill>
                </a:uFill>
                <a:latin typeface="Zapf Dingbats"/>
                <a:ea typeface="Zapf Dingbats"/>
                <a:cs typeface="Zapf Dingbats"/>
                <a:sym typeface="Zapf Dingbats"/>
              </a:rPr>
              <a:t>❋</a:t>
            </a:r>
            <a:r>
              <a:rPr sz="3600" b="1">
                <a:solidFill>
                  <a:srgbClr val="240106"/>
                </a:solidFill>
                <a:uFill>
                  <a:solidFill>
                    <a:srgbClr val="240106"/>
                  </a:solidFill>
                </a:uFill>
                <a:latin typeface="Helvetica"/>
                <a:ea typeface="Helvetica"/>
                <a:cs typeface="Helvetica"/>
                <a:sym typeface="Helvetica"/>
              </a:rPr>
              <a:t>  </a:t>
            </a:r>
            <a:r>
              <a:rPr sz="3600">
                <a:solidFill>
                  <a:srgbClr val="240106"/>
                </a:solidFill>
                <a:uFill>
                  <a:solidFill>
                    <a:srgbClr val="240106"/>
                  </a:solidFill>
                </a:uFill>
                <a:latin typeface="Helvetica"/>
                <a:ea typeface="Helvetica"/>
                <a:cs typeface="Helvetica"/>
                <a:sym typeface="Helvetica"/>
              </a:rPr>
              <a:t>The example of </a:t>
            </a:r>
            <a:r>
              <a:rPr sz="3600" b="1" i="1" u="sng">
                <a:solidFill>
                  <a:srgbClr val="FAEDC6"/>
                </a:solidFill>
                <a:uFill>
                  <a:solidFill>
                    <a:srgbClr val="FAEDC6"/>
                  </a:solidFill>
                </a:uFill>
                <a:latin typeface="Helvetica"/>
                <a:ea typeface="Helvetica"/>
                <a:cs typeface="Helvetica"/>
                <a:sym typeface="Helvetica"/>
              </a:rPr>
              <a:t>PAUL</a:t>
            </a:r>
            <a:r>
              <a:rPr sz="3600">
                <a:solidFill>
                  <a:srgbClr val="240106"/>
                </a:solidFill>
                <a:uFill>
                  <a:solidFill>
                    <a:srgbClr val="240106"/>
                  </a:solidFill>
                </a:uFill>
                <a:latin typeface="Helvetica"/>
                <a:ea typeface="Helvetica"/>
                <a:cs typeface="Helvetica"/>
                <a:sym typeface="Helvetica"/>
              </a:rPr>
              <a:t>:</a:t>
            </a:r>
          </a:p>
        </p:txBody>
      </p:sp>
      <p:sp>
        <p:nvSpPr>
          <p:cNvPr id="201" name="Shape 201"/>
          <p:cNvSpPr/>
          <p:nvPr/>
        </p:nvSpPr>
        <p:spPr>
          <a:xfrm>
            <a:off x="420687" y="3378200"/>
            <a:ext cx="2832696" cy="546100"/>
          </a:xfrm>
          <a:prstGeom prst="rect">
            <a:avLst/>
          </a:prstGeom>
          <a:ln w="12700">
            <a:miter lim="400000"/>
          </a:ln>
          <a:effectLst>
            <a:outerShdw blurRad="25400" dist="63500" dir="2700000" rotWithShape="0">
              <a:srgbClr val="000000">
                <a:alpha val="75000"/>
              </a:srgbClr>
            </a:outerShdw>
          </a:effectLst>
          <a:extLst>
            <a:ext uri="{C572A759-6A51-4108-AA02-DFA0A04FC94B}">
              <ma14:wrappingTextBoxFlag xmlns="" xmlns:ma14="http://schemas.microsoft.com/office/mac/drawingml/2011/main" val="1"/>
            </a:ext>
          </a:extLst>
        </p:spPr>
        <p:txBody>
          <a:bodyPr wrap="none" lIns="0" tIns="0" rIns="0" bIns="0" anchor="ctr">
            <a:spAutoFit/>
          </a:bodyPr>
          <a:lstStyle>
            <a:lvl1pPr marL="0" marR="0">
              <a:buClr>
                <a:srgbClr val="D8D0A9"/>
              </a:buClr>
              <a:buFont typeface="Helvetica"/>
              <a:defRPr sz="3600" b="1">
                <a:solidFill>
                  <a:srgbClr val="D8D0A9"/>
                </a:solidFill>
                <a:uFill>
                  <a:solidFill>
                    <a:srgbClr val="D8D0A9"/>
                  </a:solidFill>
                </a:uFill>
                <a:latin typeface="Helvetica"/>
                <a:ea typeface="Helvetica"/>
                <a:cs typeface="Helvetica"/>
                <a:sym typeface="Helvetica"/>
              </a:defRPr>
            </a:lvl1pPr>
          </a:lstStyle>
          <a:p>
            <a:r>
              <a:t>Philippians 3</a:t>
            </a:r>
          </a:p>
        </p:txBody>
      </p:sp>
      <p:sp>
        <p:nvSpPr>
          <p:cNvPr id="202" name="Shape 202"/>
          <p:cNvSpPr/>
          <p:nvPr/>
        </p:nvSpPr>
        <p:spPr>
          <a:xfrm flipV="1">
            <a:off x="265112" y="3952874"/>
            <a:ext cx="11287126" cy="9527"/>
          </a:xfrm>
          <a:prstGeom prst="line">
            <a:avLst/>
          </a:prstGeom>
          <a:ln w="38100">
            <a:solidFill>
              <a:srgbClr val="343027"/>
            </a:solidFill>
            <a:miter lim="400000"/>
          </a:ln>
        </p:spPr>
        <p:txBody>
          <a:bodyPr lIns="50800" tIns="50800" rIns="50800" bIns="50800" anchor="ctr"/>
          <a:lstStyle/>
          <a:p>
            <a:pPr marL="0" marR="0" defTabSz="457200">
              <a:defRPr>
                <a:solidFill>
                  <a:srgbClr val="000000"/>
                </a:solidFill>
                <a:uFillTx/>
                <a:latin typeface="Helvetica"/>
                <a:ea typeface="Helvetica"/>
                <a:cs typeface="Helvetica"/>
                <a:sym typeface="Helvetica"/>
              </a:defRPr>
            </a:pPr>
            <a:endParaRPr/>
          </a:p>
        </p:txBody>
      </p:sp>
      <p:sp>
        <p:nvSpPr>
          <p:cNvPr id="203" name="Shape 203"/>
          <p:cNvSpPr/>
          <p:nvPr/>
        </p:nvSpPr>
        <p:spPr>
          <a:xfrm>
            <a:off x="469900" y="4051300"/>
            <a:ext cx="12077700" cy="2108200"/>
          </a:xfrm>
          <a:prstGeom prst="rect">
            <a:avLst/>
          </a:prstGeom>
          <a:ln w="12700">
            <a:miter lim="400000"/>
          </a:ln>
          <a:effectLst>
            <a:outerShdw blurRad="25400" dist="50800" dir="2700000" rotWithShape="0">
              <a:srgbClr val="000000">
                <a:alpha val="82998"/>
              </a:srgbClr>
            </a:outerShdw>
          </a:effectLst>
          <a:extLst>
            <a:ext uri="{C572A759-6A51-4108-AA02-DFA0A04FC94B}">
              <ma14:wrappingTextBoxFlag xmlns="" xmlns:ma14="http://schemas.microsoft.com/office/mac/drawingml/2011/main" val="1"/>
            </a:ext>
          </a:extLst>
        </p:spPr>
        <p:txBody>
          <a:bodyPr lIns="0" tIns="0" rIns="0" bIns="0" anchor="ctr">
            <a:spAutoFit/>
          </a:bodyPr>
          <a:lstStyle/>
          <a:p>
            <a:pPr marL="0" marR="0">
              <a:lnSpc>
                <a:spcPct val="120000"/>
              </a:lnSpc>
              <a:buClr>
                <a:srgbClr val="D8D0A9"/>
              </a:buClr>
              <a:buFont typeface="Helvetica"/>
            </a:pPr>
            <a:r>
              <a:rPr sz="3000" baseline="31999">
                <a:solidFill>
                  <a:srgbClr val="D8D0A9"/>
                </a:solidFill>
                <a:uFill>
                  <a:solidFill>
                    <a:srgbClr val="D8D0A9"/>
                  </a:solidFill>
                </a:uFill>
                <a:latin typeface="Helvetica"/>
                <a:ea typeface="Helvetica"/>
                <a:cs typeface="Helvetica"/>
                <a:sym typeface="Helvetica"/>
              </a:rPr>
              <a:t>7</a:t>
            </a:r>
            <a:r>
              <a:rPr sz="3000">
                <a:solidFill>
                  <a:srgbClr val="D8D0A9"/>
                </a:solidFill>
                <a:uFill>
                  <a:solidFill>
                    <a:srgbClr val="D8D0A9"/>
                  </a:solidFill>
                </a:uFill>
                <a:latin typeface="Helvetica"/>
                <a:ea typeface="Helvetica"/>
                <a:cs typeface="Helvetica"/>
                <a:sym typeface="Helvetica"/>
              </a:rPr>
              <a:t> But what things were gain to me, those I counted loss for Christ.</a:t>
            </a:r>
            <a:r>
              <a:rPr sz="3000" baseline="31999">
                <a:solidFill>
                  <a:srgbClr val="D8D0A9"/>
                </a:solidFill>
                <a:uFill>
                  <a:solidFill>
                    <a:srgbClr val="D8D0A9"/>
                  </a:solidFill>
                </a:uFill>
                <a:latin typeface="Helvetica"/>
                <a:ea typeface="Helvetica"/>
                <a:cs typeface="Helvetica"/>
                <a:sym typeface="Helvetica"/>
              </a:rPr>
              <a:t>8</a:t>
            </a:r>
            <a:r>
              <a:rPr sz="3000">
                <a:solidFill>
                  <a:srgbClr val="D8D0A9"/>
                </a:solidFill>
                <a:uFill>
                  <a:solidFill>
                    <a:srgbClr val="D8D0A9"/>
                  </a:solidFill>
                </a:uFill>
                <a:latin typeface="Helvetica"/>
                <a:ea typeface="Helvetica"/>
                <a:cs typeface="Helvetica"/>
                <a:sym typeface="Helvetica"/>
              </a:rPr>
              <a:t> Yea doubtless, and I count all things but loss for the excellency of the knowledge of Christ Jesus my Lord: for whom I have suffered the loss of all things, and do count them but dung, that I may win Christ,</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5" name="Shape 205"/>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206" name="Shape 206"/>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207" name="Shape 207"/>
          <p:cNvSpPr/>
          <p:nvPr/>
        </p:nvSpPr>
        <p:spPr>
          <a:xfrm>
            <a:off x="1104900" y="2203450"/>
            <a:ext cx="6032500" cy="5461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buClr>
                <a:srgbClr val="240106"/>
              </a:buClr>
              <a:buFont typeface="Helvetica"/>
            </a:pPr>
            <a:r>
              <a:rPr sz="3600">
                <a:solidFill>
                  <a:srgbClr val="240106"/>
                </a:solidFill>
                <a:uFill>
                  <a:solidFill>
                    <a:srgbClr val="240106"/>
                  </a:solidFill>
                </a:uFill>
                <a:latin typeface="Zapf Dingbats"/>
                <a:ea typeface="Zapf Dingbats"/>
                <a:cs typeface="Zapf Dingbats"/>
                <a:sym typeface="Zapf Dingbats"/>
              </a:rPr>
              <a:t>❋</a:t>
            </a:r>
            <a:r>
              <a:rPr sz="3600" b="1">
                <a:solidFill>
                  <a:srgbClr val="240106"/>
                </a:solidFill>
                <a:uFill>
                  <a:solidFill>
                    <a:srgbClr val="240106"/>
                  </a:solidFill>
                </a:uFill>
                <a:latin typeface="Helvetica"/>
                <a:ea typeface="Helvetica"/>
                <a:cs typeface="Helvetica"/>
                <a:sym typeface="Helvetica"/>
              </a:rPr>
              <a:t>  </a:t>
            </a:r>
            <a:r>
              <a:rPr sz="3600">
                <a:solidFill>
                  <a:srgbClr val="240106"/>
                </a:solidFill>
                <a:uFill>
                  <a:solidFill>
                    <a:srgbClr val="240106"/>
                  </a:solidFill>
                </a:uFill>
                <a:latin typeface="Helvetica"/>
                <a:ea typeface="Helvetica"/>
                <a:cs typeface="Helvetica"/>
                <a:sym typeface="Helvetica"/>
              </a:rPr>
              <a:t>The example of </a:t>
            </a:r>
            <a:r>
              <a:rPr sz="3600" b="1" i="1" u="sng">
                <a:solidFill>
                  <a:srgbClr val="FAEDC6"/>
                </a:solidFill>
                <a:uFill>
                  <a:solidFill>
                    <a:srgbClr val="FAEDC6"/>
                  </a:solidFill>
                </a:uFill>
                <a:latin typeface="Helvetica"/>
                <a:ea typeface="Helvetica"/>
                <a:cs typeface="Helvetica"/>
                <a:sym typeface="Helvetica"/>
              </a:rPr>
              <a:t>PAUL</a:t>
            </a:r>
            <a:r>
              <a:rPr sz="3600">
                <a:solidFill>
                  <a:srgbClr val="240106"/>
                </a:solidFill>
                <a:uFill>
                  <a:solidFill>
                    <a:srgbClr val="240106"/>
                  </a:solidFill>
                </a:uFill>
                <a:latin typeface="Helvetica"/>
                <a:ea typeface="Helvetica"/>
                <a:cs typeface="Helvetica"/>
                <a:sym typeface="Helvetica"/>
              </a:rPr>
              <a:t>:</a:t>
            </a:r>
          </a:p>
        </p:txBody>
      </p:sp>
      <p:sp>
        <p:nvSpPr>
          <p:cNvPr id="208" name="Shape 208"/>
          <p:cNvSpPr/>
          <p:nvPr/>
        </p:nvSpPr>
        <p:spPr>
          <a:xfrm>
            <a:off x="420687" y="3378200"/>
            <a:ext cx="3569619" cy="546100"/>
          </a:xfrm>
          <a:prstGeom prst="rect">
            <a:avLst/>
          </a:prstGeom>
          <a:ln w="12700">
            <a:miter lim="400000"/>
          </a:ln>
          <a:effectLst>
            <a:outerShdw blurRad="25400" dist="63500" dir="2700000" rotWithShape="0">
              <a:srgbClr val="000000">
                <a:alpha val="75000"/>
              </a:srgbClr>
            </a:outerShdw>
          </a:effectLst>
          <a:extLst>
            <a:ext uri="{C572A759-6A51-4108-AA02-DFA0A04FC94B}">
              <ma14:wrappingTextBoxFlag xmlns="" xmlns:ma14="http://schemas.microsoft.com/office/mac/drawingml/2011/main" val="1"/>
            </a:ext>
          </a:extLst>
        </p:spPr>
        <p:txBody>
          <a:bodyPr wrap="none" lIns="0" tIns="0" rIns="0" bIns="0" anchor="ctr">
            <a:spAutoFit/>
          </a:bodyPr>
          <a:lstStyle>
            <a:lvl1pPr marL="0" marR="0">
              <a:buClr>
                <a:srgbClr val="D8D0A9"/>
              </a:buClr>
              <a:buFont typeface="Helvetica"/>
              <a:defRPr sz="3600" b="1">
                <a:solidFill>
                  <a:srgbClr val="D8D0A9"/>
                </a:solidFill>
                <a:uFill>
                  <a:solidFill>
                    <a:srgbClr val="D8D0A9"/>
                  </a:solidFill>
                </a:uFill>
                <a:latin typeface="Helvetica"/>
                <a:ea typeface="Helvetica"/>
                <a:cs typeface="Helvetica"/>
                <a:sym typeface="Helvetica"/>
              </a:defRPr>
            </a:lvl1pPr>
          </a:lstStyle>
          <a:p>
            <a:r>
              <a:t>2 Corinthians 12</a:t>
            </a:r>
          </a:p>
        </p:txBody>
      </p:sp>
      <p:sp>
        <p:nvSpPr>
          <p:cNvPr id="209" name="Shape 209"/>
          <p:cNvSpPr/>
          <p:nvPr/>
        </p:nvSpPr>
        <p:spPr>
          <a:xfrm flipV="1">
            <a:off x="265112" y="3952874"/>
            <a:ext cx="11287126" cy="9527"/>
          </a:xfrm>
          <a:prstGeom prst="line">
            <a:avLst/>
          </a:prstGeom>
          <a:ln w="38100">
            <a:solidFill>
              <a:srgbClr val="343027"/>
            </a:solidFill>
            <a:miter lim="400000"/>
          </a:ln>
        </p:spPr>
        <p:txBody>
          <a:bodyPr lIns="50800" tIns="50800" rIns="50800" bIns="50800" anchor="ctr"/>
          <a:lstStyle/>
          <a:p>
            <a:pPr marL="0" marR="0" defTabSz="457200">
              <a:defRPr>
                <a:solidFill>
                  <a:srgbClr val="000000"/>
                </a:solidFill>
                <a:uFillTx/>
                <a:latin typeface="Helvetica"/>
                <a:ea typeface="Helvetica"/>
                <a:cs typeface="Helvetica"/>
                <a:sym typeface="Helvetica"/>
              </a:defRPr>
            </a:pPr>
            <a:endParaRPr/>
          </a:p>
        </p:txBody>
      </p:sp>
      <p:sp>
        <p:nvSpPr>
          <p:cNvPr id="210" name="Shape 210"/>
          <p:cNvSpPr/>
          <p:nvPr/>
        </p:nvSpPr>
        <p:spPr>
          <a:xfrm>
            <a:off x="469900" y="4044950"/>
            <a:ext cx="12077700" cy="2654300"/>
          </a:xfrm>
          <a:prstGeom prst="rect">
            <a:avLst/>
          </a:prstGeom>
          <a:ln w="12700">
            <a:miter lim="400000"/>
          </a:ln>
          <a:effectLst>
            <a:outerShdw blurRad="25400" dist="50800" dir="2700000" rotWithShape="0">
              <a:srgbClr val="000000">
                <a:alpha val="82998"/>
              </a:srgbClr>
            </a:outerShdw>
          </a:effectLst>
          <a:extLst>
            <a:ext uri="{C572A759-6A51-4108-AA02-DFA0A04FC94B}">
              <ma14:wrappingTextBoxFlag xmlns="" xmlns:ma14="http://schemas.microsoft.com/office/mac/drawingml/2011/main" val="1"/>
            </a:ext>
          </a:extLst>
        </p:spPr>
        <p:txBody>
          <a:bodyPr lIns="0" tIns="0" rIns="0" bIns="0" anchor="ctr">
            <a:spAutoFit/>
          </a:bodyPr>
          <a:lstStyle/>
          <a:p>
            <a:pPr marL="0" marR="0">
              <a:lnSpc>
                <a:spcPct val="120000"/>
              </a:lnSpc>
              <a:buClr>
                <a:srgbClr val="D8D0A9"/>
              </a:buClr>
              <a:buFont typeface="Helvetica"/>
            </a:pPr>
            <a:r>
              <a:rPr sz="3000" baseline="31999">
                <a:solidFill>
                  <a:srgbClr val="D8D0A9"/>
                </a:solidFill>
                <a:uFill>
                  <a:solidFill>
                    <a:srgbClr val="D8D0A9"/>
                  </a:solidFill>
                </a:uFill>
                <a:latin typeface="Helvetica"/>
                <a:ea typeface="Helvetica"/>
                <a:cs typeface="Helvetica"/>
                <a:sym typeface="Helvetica"/>
              </a:rPr>
              <a:t>7</a:t>
            </a:r>
            <a:r>
              <a:rPr sz="3000">
                <a:solidFill>
                  <a:srgbClr val="D8D0A9"/>
                </a:solidFill>
                <a:uFill>
                  <a:solidFill>
                    <a:srgbClr val="D8D0A9"/>
                  </a:solidFill>
                </a:uFill>
                <a:latin typeface="Helvetica"/>
                <a:ea typeface="Helvetica"/>
                <a:cs typeface="Helvetica"/>
                <a:sym typeface="Helvetica"/>
              </a:rPr>
              <a:t> And lest I should be exalted above measure through the abundance of the revelations, there was given to me a thorn in the flesh, </a:t>
            </a:r>
            <a:br>
              <a:rPr sz="3000">
                <a:solidFill>
                  <a:srgbClr val="D8D0A9"/>
                </a:solidFill>
                <a:uFill>
                  <a:solidFill>
                    <a:srgbClr val="D8D0A9"/>
                  </a:solidFill>
                </a:uFill>
                <a:latin typeface="Helvetica"/>
                <a:ea typeface="Helvetica"/>
                <a:cs typeface="Helvetica"/>
                <a:sym typeface="Helvetica"/>
              </a:rPr>
            </a:br>
            <a:r>
              <a:rPr sz="3000">
                <a:solidFill>
                  <a:srgbClr val="D8D0A9"/>
                </a:solidFill>
                <a:uFill>
                  <a:solidFill>
                    <a:srgbClr val="D8D0A9"/>
                  </a:solidFill>
                </a:uFill>
                <a:latin typeface="Helvetica"/>
                <a:ea typeface="Helvetica"/>
                <a:cs typeface="Helvetica"/>
                <a:sym typeface="Helvetica"/>
              </a:rPr>
              <a:t>the messenger of Satan to buffet me, lest I should be exalted above measure. </a:t>
            </a:r>
            <a:r>
              <a:rPr sz="3000" baseline="31999">
                <a:solidFill>
                  <a:srgbClr val="D8D0A9"/>
                </a:solidFill>
                <a:uFill>
                  <a:solidFill>
                    <a:srgbClr val="D8D0A9"/>
                  </a:solidFill>
                </a:uFill>
                <a:latin typeface="Helvetica"/>
                <a:ea typeface="Helvetica"/>
                <a:cs typeface="Helvetica"/>
                <a:sym typeface="Helvetica"/>
              </a:rPr>
              <a:t>8</a:t>
            </a:r>
            <a:r>
              <a:rPr sz="3000">
                <a:solidFill>
                  <a:srgbClr val="D8D0A9"/>
                </a:solidFill>
                <a:uFill>
                  <a:solidFill>
                    <a:srgbClr val="D8D0A9"/>
                  </a:solidFill>
                </a:uFill>
                <a:latin typeface="Helvetica"/>
                <a:ea typeface="Helvetica"/>
                <a:cs typeface="Helvetica"/>
                <a:sym typeface="Helvetica"/>
              </a:rPr>
              <a:t> For this thing I besought the Lord thrice, that it might</a:t>
            </a:r>
            <a:br>
              <a:rPr sz="3000">
                <a:solidFill>
                  <a:srgbClr val="D8D0A9"/>
                </a:solidFill>
                <a:uFill>
                  <a:solidFill>
                    <a:srgbClr val="D8D0A9"/>
                  </a:solidFill>
                </a:uFill>
                <a:latin typeface="Helvetica"/>
                <a:ea typeface="Helvetica"/>
                <a:cs typeface="Helvetica"/>
                <a:sym typeface="Helvetica"/>
              </a:rPr>
            </a:br>
            <a:r>
              <a:rPr sz="3000">
                <a:solidFill>
                  <a:srgbClr val="D8D0A9"/>
                </a:solidFill>
                <a:uFill>
                  <a:solidFill>
                    <a:srgbClr val="D8D0A9"/>
                  </a:solidFill>
                </a:uFill>
                <a:latin typeface="Helvetica"/>
                <a:ea typeface="Helvetica"/>
                <a:cs typeface="Helvetica"/>
                <a:sym typeface="Helvetica"/>
              </a:rPr>
              <a:t>depart from me.</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2" name="Shape 212"/>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213" name="Shape 213"/>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214" name="Shape 214"/>
          <p:cNvSpPr/>
          <p:nvPr/>
        </p:nvSpPr>
        <p:spPr>
          <a:xfrm>
            <a:off x="1104900" y="2203450"/>
            <a:ext cx="6032500" cy="5461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buClr>
                <a:srgbClr val="240106"/>
              </a:buClr>
              <a:buFont typeface="Helvetica"/>
            </a:pPr>
            <a:r>
              <a:rPr sz="3600">
                <a:solidFill>
                  <a:srgbClr val="240106"/>
                </a:solidFill>
                <a:uFill>
                  <a:solidFill>
                    <a:srgbClr val="240106"/>
                  </a:solidFill>
                </a:uFill>
                <a:latin typeface="Zapf Dingbats"/>
                <a:ea typeface="Zapf Dingbats"/>
                <a:cs typeface="Zapf Dingbats"/>
                <a:sym typeface="Zapf Dingbats"/>
              </a:rPr>
              <a:t>❋</a:t>
            </a:r>
            <a:r>
              <a:rPr sz="3600" b="1">
                <a:solidFill>
                  <a:srgbClr val="240106"/>
                </a:solidFill>
                <a:uFill>
                  <a:solidFill>
                    <a:srgbClr val="240106"/>
                  </a:solidFill>
                </a:uFill>
                <a:latin typeface="Helvetica"/>
                <a:ea typeface="Helvetica"/>
                <a:cs typeface="Helvetica"/>
                <a:sym typeface="Helvetica"/>
              </a:rPr>
              <a:t>  </a:t>
            </a:r>
            <a:r>
              <a:rPr sz="3600">
                <a:solidFill>
                  <a:srgbClr val="240106"/>
                </a:solidFill>
                <a:uFill>
                  <a:solidFill>
                    <a:srgbClr val="240106"/>
                  </a:solidFill>
                </a:uFill>
                <a:latin typeface="Helvetica"/>
                <a:ea typeface="Helvetica"/>
                <a:cs typeface="Helvetica"/>
                <a:sym typeface="Helvetica"/>
              </a:rPr>
              <a:t>The example of </a:t>
            </a:r>
            <a:r>
              <a:rPr sz="3600" b="1" i="1" u="sng">
                <a:solidFill>
                  <a:srgbClr val="FAEDC6"/>
                </a:solidFill>
                <a:uFill>
                  <a:solidFill>
                    <a:srgbClr val="FAEDC6"/>
                  </a:solidFill>
                </a:uFill>
                <a:latin typeface="Helvetica"/>
                <a:ea typeface="Helvetica"/>
                <a:cs typeface="Helvetica"/>
                <a:sym typeface="Helvetica"/>
              </a:rPr>
              <a:t>PAUL</a:t>
            </a:r>
            <a:r>
              <a:rPr sz="3600">
                <a:solidFill>
                  <a:srgbClr val="240106"/>
                </a:solidFill>
                <a:uFill>
                  <a:solidFill>
                    <a:srgbClr val="240106"/>
                  </a:solidFill>
                </a:uFill>
                <a:latin typeface="Helvetica"/>
                <a:ea typeface="Helvetica"/>
                <a:cs typeface="Helvetica"/>
                <a:sym typeface="Helvetica"/>
              </a:rPr>
              <a:t>:</a:t>
            </a:r>
          </a:p>
        </p:txBody>
      </p:sp>
      <p:sp>
        <p:nvSpPr>
          <p:cNvPr id="215" name="Shape 215"/>
          <p:cNvSpPr/>
          <p:nvPr/>
        </p:nvSpPr>
        <p:spPr>
          <a:xfrm>
            <a:off x="420687" y="3378200"/>
            <a:ext cx="3569619" cy="546100"/>
          </a:xfrm>
          <a:prstGeom prst="rect">
            <a:avLst/>
          </a:prstGeom>
          <a:ln w="12700">
            <a:miter lim="400000"/>
          </a:ln>
          <a:effectLst>
            <a:outerShdw blurRad="25400" dist="63500" dir="2700000" rotWithShape="0">
              <a:srgbClr val="000000">
                <a:alpha val="75000"/>
              </a:srgbClr>
            </a:outerShdw>
          </a:effectLst>
          <a:extLst>
            <a:ext uri="{C572A759-6A51-4108-AA02-DFA0A04FC94B}">
              <ma14:wrappingTextBoxFlag xmlns="" xmlns:ma14="http://schemas.microsoft.com/office/mac/drawingml/2011/main" val="1"/>
            </a:ext>
          </a:extLst>
        </p:spPr>
        <p:txBody>
          <a:bodyPr wrap="none" lIns="0" tIns="0" rIns="0" bIns="0" anchor="ctr">
            <a:spAutoFit/>
          </a:bodyPr>
          <a:lstStyle>
            <a:lvl1pPr marL="0" marR="0">
              <a:buClr>
                <a:srgbClr val="D8D0A9"/>
              </a:buClr>
              <a:buFont typeface="Helvetica"/>
              <a:defRPr sz="3600" b="1">
                <a:solidFill>
                  <a:srgbClr val="D8D0A9"/>
                </a:solidFill>
                <a:uFill>
                  <a:solidFill>
                    <a:srgbClr val="D8D0A9"/>
                  </a:solidFill>
                </a:uFill>
                <a:latin typeface="Helvetica"/>
                <a:ea typeface="Helvetica"/>
                <a:cs typeface="Helvetica"/>
                <a:sym typeface="Helvetica"/>
              </a:defRPr>
            </a:lvl1pPr>
          </a:lstStyle>
          <a:p>
            <a:r>
              <a:t>2 Corinthians 12</a:t>
            </a:r>
          </a:p>
        </p:txBody>
      </p:sp>
      <p:sp>
        <p:nvSpPr>
          <p:cNvPr id="216" name="Shape 216"/>
          <p:cNvSpPr/>
          <p:nvPr/>
        </p:nvSpPr>
        <p:spPr>
          <a:xfrm flipV="1">
            <a:off x="265112" y="3952874"/>
            <a:ext cx="11287126" cy="9527"/>
          </a:xfrm>
          <a:prstGeom prst="line">
            <a:avLst/>
          </a:prstGeom>
          <a:ln w="38100">
            <a:solidFill>
              <a:srgbClr val="343027"/>
            </a:solidFill>
            <a:miter lim="400000"/>
          </a:ln>
        </p:spPr>
        <p:txBody>
          <a:bodyPr lIns="50800" tIns="50800" rIns="50800" bIns="50800" anchor="ctr"/>
          <a:lstStyle/>
          <a:p>
            <a:pPr marL="0" marR="0" defTabSz="457200">
              <a:defRPr>
                <a:solidFill>
                  <a:srgbClr val="000000"/>
                </a:solidFill>
                <a:uFillTx/>
                <a:latin typeface="Helvetica"/>
                <a:ea typeface="Helvetica"/>
                <a:cs typeface="Helvetica"/>
                <a:sym typeface="Helvetica"/>
              </a:defRPr>
            </a:pPr>
            <a:endParaRPr/>
          </a:p>
        </p:txBody>
      </p:sp>
      <p:sp>
        <p:nvSpPr>
          <p:cNvPr id="217" name="Shape 217"/>
          <p:cNvSpPr/>
          <p:nvPr/>
        </p:nvSpPr>
        <p:spPr>
          <a:xfrm>
            <a:off x="469900" y="4051300"/>
            <a:ext cx="12077700" cy="3200401"/>
          </a:xfrm>
          <a:prstGeom prst="rect">
            <a:avLst/>
          </a:prstGeom>
          <a:ln w="12700">
            <a:miter lim="400000"/>
          </a:ln>
          <a:effectLst>
            <a:outerShdw blurRad="25400" dist="50800" dir="2700000" rotWithShape="0">
              <a:srgbClr val="000000">
                <a:alpha val="82998"/>
              </a:srgbClr>
            </a:outerShdw>
          </a:effectLst>
          <a:extLst>
            <a:ext uri="{C572A759-6A51-4108-AA02-DFA0A04FC94B}">
              <ma14:wrappingTextBoxFlag xmlns="" xmlns:ma14="http://schemas.microsoft.com/office/mac/drawingml/2011/main" val="1"/>
            </a:ext>
          </a:extLst>
        </p:spPr>
        <p:txBody>
          <a:bodyPr lIns="0" tIns="0" rIns="0" bIns="0" anchor="ctr">
            <a:spAutoFit/>
          </a:bodyPr>
          <a:lstStyle/>
          <a:p>
            <a:pPr marL="0" marR="0">
              <a:lnSpc>
                <a:spcPct val="120000"/>
              </a:lnSpc>
              <a:buClr>
                <a:srgbClr val="D8D0A9"/>
              </a:buClr>
              <a:buFont typeface="Helvetica"/>
            </a:pPr>
            <a:r>
              <a:rPr sz="3000" baseline="31999">
                <a:solidFill>
                  <a:srgbClr val="D8D0A9"/>
                </a:solidFill>
                <a:uFill>
                  <a:solidFill>
                    <a:srgbClr val="D8D0A9"/>
                  </a:solidFill>
                </a:uFill>
                <a:latin typeface="Helvetica"/>
                <a:ea typeface="Helvetica"/>
                <a:cs typeface="Helvetica"/>
                <a:sym typeface="Helvetica"/>
              </a:rPr>
              <a:t>9</a:t>
            </a:r>
            <a:r>
              <a:rPr sz="3000">
                <a:solidFill>
                  <a:srgbClr val="D8D0A9"/>
                </a:solidFill>
                <a:uFill>
                  <a:solidFill>
                    <a:srgbClr val="D8D0A9"/>
                  </a:solidFill>
                </a:uFill>
                <a:latin typeface="Helvetica"/>
                <a:ea typeface="Helvetica"/>
                <a:cs typeface="Helvetica"/>
                <a:sym typeface="Helvetica"/>
              </a:rPr>
              <a:t> And he said unto me, My grace is sufficient for thee: for my strength is made perfect in weakness. Most gladly therefore will I rather glory in my infirmities, that the power of Christ may rest upon me.</a:t>
            </a:r>
            <a:r>
              <a:rPr sz="3000" baseline="31999">
                <a:solidFill>
                  <a:srgbClr val="D8D0A9"/>
                </a:solidFill>
                <a:uFill>
                  <a:solidFill>
                    <a:srgbClr val="D8D0A9"/>
                  </a:solidFill>
                </a:uFill>
                <a:latin typeface="Helvetica"/>
                <a:ea typeface="Helvetica"/>
                <a:cs typeface="Helvetica"/>
                <a:sym typeface="Helvetica"/>
              </a:rPr>
              <a:t>10</a:t>
            </a:r>
            <a:r>
              <a:rPr sz="3000">
                <a:solidFill>
                  <a:srgbClr val="D8D0A9"/>
                </a:solidFill>
                <a:uFill>
                  <a:solidFill>
                    <a:srgbClr val="D8D0A9"/>
                  </a:solidFill>
                </a:uFill>
                <a:latin typeface="Helvetica"/>
                <a:ea typeface="Helvetica"/>
                <a:cs typeface="Helvetica"/>
                <a:sym typeface="Helvetica"/>
              </a:rPr>
              <a:t> Therefore I take pleasure in infirmities, in reproaches, in necessities, in persecutions, in distresses for Christ's sake: for when I am weak, then am I strong.</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9" name="Shape 219"/>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220" name="Shape 220"/>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221" name="Shape 221"/>
          <p:cNvSpPr/>
          <p:nvPr/>
        </p:nvSpPr>
        <p:spPr>
          <a:xfrm>
            <a:off x="1104900" y="2203450"/>
            <a:ext cx="6032500" cy="5461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buClr>
                <a:srgbClr val="240106"/>
              </a:buClr>
              <a:buFont typeface="Helvetica"/>
            </a:pPr>
            <a:r>
              <a:rPr sz="3600">
                <a:solidFill>
                  <a:srgbClr val="240106"/>
                </a:solidFill>
                <a:uFill>
                  <a:solidFill>
                    <a:srgbClr val="240106"/>
                  </a:solidFill>
                </a:uFill>
                <a:latin typeface="Zapf Dingbats"/>
                <a:ea typeface="Zapf Dingbats"/>
                <a:cs typeface="Zapf Dingbats"/>
                <a:sym typeface="Zapf Dingbats"/>
              </a:rPr>
              <a:t>❋</a:t>
            </a:r>
            <a:r>
              <a:rPr sz="3600" b="1">
                <a:solidFill>
                  <a:srgbClr val="240106"/>
                </a:solidFill>
                <a:uFill>
                  <a:solidFill>
                    <a:srgbClr val="240106"/>
                  </a:solidFill>
                </a:uFill>
                <a:latin typeface="Helvetica"/>
                <a:ea typeface="Helvetica"/>
                <a:cs typeface="Helvetica"/>
                <a:sym typeface="Helvetica"/>
              </a:rPr>
              <a:t>  </a:t>
            </a:r>
            <a:r>
              <a:rPr sz="3600">
                <a:solidFill>
                  <a:srgbClr val="240106"/>
                </a:solidFill>
                <a:uFill>
                  <a:solidFill>
                    <a:srgbClr val="240106"/>
                  </a:solidFill>
                </a:uFill>
                <a:latin typeface="Helvetica"/>
                <a:ea typeface="Helvetica"/>
                <a:cs typeface="Helvetica"/>
                <a:sym typeface="Helvetica"/>
              </a:rPr>
              <a:t>The example of </a:t>
            </a:r>
            <a:r>
              <a:rPr sz="3600" b="1" i="1" u="sng">
                <a:solidFill>
                  <a:srgbClr val="FAEDC6"/>
                </a:solidFill>
                <a:uFill>
                  <a:solidFill>
                    <a:srgbClr val="FAEDC6"/>
                  </a:solidFill>
                </a:uFill>
                <a:latin typeface="Helvetica"/>
                <a:ea typeface="Helvetica"/>
                <a:cs typeface="Helvetica"/>
                <a:sym typeface="Helvetica"/>
              </a:rPr>
              <a:t>PAUL</a:t>
            </a:r>
            <a:r>
              <a:rPr sz="3600">
                <a:solidFill>
                  <a:srgbClr val="240106"/>
                </a:solidFill>
                <a:uFill>
                  <a:solidFill>
                    <a:srgbClr val="240106"/>
                  </a:solidFill>
                </a:uFill>
                <a:latin typeface="Helvetica"/>
                <a:ea typeface="Helvetica"/>
                <a:cs typeface="Helvetica"/>
                <a:sym typeface="Helvetica"/>
              </a:rPr>
              <a:t>:</a:t>
            </a:r>
          </a:p>
        </p:txBody>
      </p:sp>
      <p:sp>
        <p:nvSpPr>
          <p:cNvPr id="222" name="Shape 222"/>
          <p:cNvSpPr/>
          <p:nvPr/>
        </p:nvSpPr>
        <p:spPr>
          <a:xfrm>
            <a:off x="420687" y="3378200"/>
            <a:ext cx="3315346" cy="546100"/>
          </a:xfrm>
          <a:prstGeom prst="rect">
            <a:avLst/>
          </a:prstGeom>
          <a:ln w="12700">
            <a:miter lim="400000"/>
          </a:ln>
          <a:effectLst>
            <a:outerShdw blurRad="25400" dist="63500" dir="2700000" rotWithShape="0">
              <a:srgbClr val="000000">
                <a:alpha val="75000"/>
              </a:srgbClr>
            </a:outerShdw>
          </a:effectLst>
          <a:extLst>
            <a:ext uri="{C572A759-6A51-4108-AA02-DFA0A04FC94B}">
              <ma14:wrappingTextBoxFlag xmlns="" xmlns:ma14="http://schemas.microsoft.com/office/mac/drawingml/2011/main" val="1"/>
            </a:ext>
          </a:extLst>
        </p:spPr>
        <p:txBody>
          <a:bodyPr wrap="none" lIns="0" tIns="0" rIns="0" bIns="0" anchor="ctr">
            <a:spAutoFit/>
          </a:bodyPr>
          <a:lstStyle>
            <a:lvl1pPr marL="0" marR="0">
              <a:buClr>
                <a:srgbClr val="D8D0A9"/>
              </a:buClr>
              <a:buFont typeface="Helvetica"/>
              <a:defRPr sz="3600" b="1">
                <a:solidFill>
                  <a:srgbClr val="D8D0A9"/>
                </a:solidFill>
                <a:uFill>
                  <a:solidFill>
                    <a:srgbClr val="D8D0A9"/>
                  </a:solidFill>
                </a:uFill>
                <a:latin typeface="Helvetica"/>
                <a:ea typeface="Helvetica"/>
                <a:cs typeface="Helvetica"/>
                <a:sym typeface="Helvetica"/>
              </a:defRPr>
            </a:lvl1pPr>
          </a:lstStyle>
          <a:p>
            <a:r>
              <a:t>1 Corinthians 1</a:t>
            </a:r>
          </a:p>
        </p:txBody>
      </p:sp>
      <p:sp>
        <p:nvSpPr>
          <p:cNvPr id="223" name="Shape 223"/>
          <p:cNvSpPr/>
          <p:nvPr/>
        </p:nvSpPr>
        <p:spPr>
          <a:xfrm flipV="1">
            <a:off x="265112" y="3952874"/>
            <a:ext cx="11287126" cy="9527"/>
          </a:xfrm>
          <a:prstGeom prst="line">
            <a:avLst/>
          </a:prstGeom>
          <a:ln w="38100">
            <a:solidFill>
              <a:srgbClr val="343027"/>
            </a:solidFill>
            <a:miter lim="400000"/>
          </a:ln>
        </p:spPr>
        <p:txBody>
          <a:bodyPr lIns="50800" tIns="50800" rIns="50800" bIns="50800" anchor="ctr"/>
          <a:lstStyle/>
          <a:p>
            <a:pPr marL="0" marR="0" defTabSz="457200">
              <a:defRPr>
                <a:solidFill>
                  <a:srgbClr val="000000"/>
                </a:solidFill>
                <a:uFillTx/>
                <a:latin typeface="Helvetica"/>
                <a:ea typeface="Helvetica"/>
                <a:cs typeface="Helvetica"/>
                <a:sym typeface="Helvetica"/>
              </a:defRPr>
            </a:pPr>
            <a:endParaRPr/>
          </a:p>
        </p:txBody>
      </p:sp>
      <p:sp>
        <p:nvSpPr>
          <p:cNvPr id="224" name="Shape 224"/>
          <p:cNvSpPr/>
          <p:nvPr/>
        </p:nvSpPr>
        <p:spPr>
          <a:xfrm>
            <a:off x="469900" y="4051300"/>
            <a:ext cx="12077700" cy="3759200"/>
          </a:xfrm>
          <a:prstGeom prst="rect">
            <a:avLst/>
          </a:prstGeom>
          <a:ln w="12700">
            <a:miter lim="400000"/>
          </a:ln>
          <a:effectLst>
            <a:outerShdw blurRad="25400" dist="50800" dir="2700000" rotWithShape="0">
              <a:srgbClr val="000000">
                <a:alpha val="82998"/>
              </a:srgbClr>
            </a:outerShdw>
          </a:effectLst>
          <a:extLst>
            <a:ext uri="{C572A759-6A51-4108-AA02-DFA0A04FC94B}">
              <ma14:wrappingTextBoxFlag xmlns="" xmlns:ma14="http://schemas.microsoft.com/office/mac/drawingml/2011/main" val="1"/>
            </a:ext>
          </a:extLst>
        </p:spPr>
        <p:txBody>
          <a:bodyPr lIns="0" tIns="0" rIns="0" bIns="0" anchor="ctr">
            <a:spAutoFit/>
          </a:bodyPr>
          <a:lstStyle/>
          <a:p>
            <a:pPr marL="0" marR="0">
              <a:lnSpc>
                <a:spcPct val="120000"/>
              </a:lnSpc>
              <a:buClr>
                <a:srgbClr val="D8D0A9"/>
              </a:buClr>
              <a:buFont typeface="Helvetica"/>
            </a:pPr>
            <a:r>
              <a:rPr sz="3000" baseline="31999">
                <a:solidFill>
                  <a:srgbClr val="D8D0A9"/>
                </a:solidFill>
                <a:uFill>
                  <a:solidFill>
                    <a:srgbClr val="D8D0A9"/>
                  </a:solidFill>
                </a:uFill>
                <a:latin typeface="Helvetica"/>
                <a:ea typeface="Helvetica"/>
                <a:cs typeface="Helvetica"/>
                <a:sym typeface="Helvetica"/>
              </a:rPr>
              <a:t>26</a:t>
            </a:r>
            <a:r>
              <a:rPr sz="3000">
                <a:solidFill>
                  <a:srgbClr val="D8D0A9"/>
                </a:solidFill>
                <a:uFill>
                  <a:solidFill>
                    <a:srgbClr val="D8D0A9"/>
                  </a:solidFill>
                </a:uFill>
                <a:latin typeface="Helvetica"/>
                <a:ea typeface="Helvetica"/>
                <a:cs typeface="Helvetica"/>
                <a:sym typeface="Helvetica"/>
              </a:rPr>
              <a:t> For ye see your calling, brethren, how that not many wise men after the flesh, not many mighty, not many noble, are called: </a:t>
            </a:r>
            <a:r>
              <a:rPr sz="3000" baseline="31999">
                <a:solidFill>
                  <a:srgbClr val="D8D0A9"/>
                </a:solidFill>
                <a:uFill>
                  <a:solidFill>
                    <a:srgbClr val="D8D0A9"/>
                  </a:solidFill>
                </a:uFill>
                <a:latin typeface="Helvetica"/>
                <a:ea typeface="Helvetica"/>
                <a:cs typeface="Helvetica"/>
                <a:sym typeface="Helvetica"/>
              </a:rPr>
              <a:t>27</a:t>
            </a:r>
            <a:r>
              <a:rPr sz="3000">
                <a:solidFill>
                  <a:srgbClr val="D8D0A9"/>
                </a:solidFill>
                <a:uFill>
                  <a:solidFill>
                    <a:srgbClr val="D8D0A9"/>
                  </a:solidFill>
                </a:uFill>
                <a:latin typeface="Helvetica"/>
                <a:ea typeface="Helvetica"/>
                <a:cs typeface="Helvetica"/>
                <a:sym typeface="Helvetica"/>
              </a:rPr>
              <a:t> But God hath chosen the foolish things of the world to confound the wise; and God hath chosen the weak things of the world to confound the things which are mighty; </a:t>
            </a:r>
            <a:r>
              <a:rPr sz="3000" baseline="31999">
                <a:solidFill>
                  <a:srgbClr val="D8D0A9"/>
                </a:solidFill>
                <a:uFill>
                  <a:solidFill>
                    <a:srgbClr val="D8D0A9"/>
                  </a:solidFill>
                </a:uFill>
                <a:latin typeface="Helvetica"/>
                <a:ea typeface="Helvetica"/>
                <a:cs typeface="Helvetica"/>
                <a:sym typeface="Helvetica"/>
              </a:rPr>
              <a:t>28</a:t>
            </a:r>
            <a:r>
              <a:rPr sz="3000">
                <a:solidFill>
                  <a:srgbClr val="D8D0A9"/>
                </a:solidFill>
                <a:uFill>
                  <a:solidFill>
                    <a:srgbClr val="D8D0A9"/>
                  </a:solidFill>
                </a:uFill>
                <a:latin typeface="Helvetica"/>
                <a:ea typeface="Helvetica"/>
                <a:cs typeface="Helvetica"/>
                <a:sym typeface="Helvetica"/>
              </a:rPr>
              <a:t> And base things of the world, and things which are despised, hath God chosen, yea, and things which are not, to bring to nought things that are: </a:t>
            </a:r>
            <a:r>
              <a:rPr sz="3000" baseline="31999">
                <a:solidFill>
                  <a:srgbClr val="D8D0A9"/>
                </a:solidFill>
                <a:uFill>
                  <a:solidFill>
                    <a:srgbClr val="D8D0A9"/>
                  </a:solidFill>
                </a:uFill>
                <a:latin typeface="Helvetica"/>
                <a:ea typeface="Helvetica"/>
                <a:cs typeface="Helvetica"/>
                <a:sym typeface="Helvetica"/>
              </a:rPr>
              <a:t>29</a:t>
            </a:r>
            <a:r>
              <a:rPr sz="3000">
                <a:solidFill>
                  <a:srgbClr val="D8D0A9"/>
                </a:solidFill>
                <a:uFill>
                  <a:solidFill>
                    <a:srgbClr val="D8D0A9"/>
                  </a:solidFill>
                </a:uFill>
                <a:latin typeface="Helvetica"/>
                <a:ea typeface="Helvetica"/>
                <a:cs typeface="Helvetica"/>
                <a:sym typeface="Helvetica"/>
              </a:rPr>
              <a:t> That no flesh should glory in his presence.</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6" name="Shape 226"/>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227" name="Shape 227"/>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228" name="Shape 228"/>
          <p:cNvSpPr/>
          <p:nvPr/>
        </p:nvSpPr>
        <p:spPr>
          <a:xfrm>
            <a:off x="1320800" y="4641850"/>
            <a:ext cx="12014200" cy="11557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lnSpc>
                <a:spcPct val="110000"/>
              </a:lnSpc>
              <a:buClr>
                <a:srgbClr val="240106"/>
              </a:buClr>
              <a:buFont typeface="Helvetica"/>
            </a:pPr>
            <a:r>
              <a:rPr sz="3600" i="1">
                <a:solidFill>
                  <a:srgbClr val="240106"/>
                </a:solidFill>
                <a:uFill>
                  <a:solidFill>
                    <a:srgbClr val="240106"/>
                  </a:solidFill>
                </a:uFill>
                <a:latin typeface="Helvetica"/>
                <a:ea typeface="Helvetica"/>
                <a:cs typeface="Helvetica"/>
                <a:sym typeface="Helvetica"/>
              </a:rPr>
              <a:t>Learning our </a:t>
            </a:r>
            <a:r>
              <a:rPr sz="3600" b="1" i="1" u="sng">
                <a:solidFill>
                  <a:srgbClr val="FAEDC6"/>
                </a:solidFill>
                <a:uFill>
                  <a:solidFill>
                    <a:srgbClr val="FAEDC6"/>
                  </a:solidFill>
                </a:uFill>
                <a:latin typeface="Helvetica"/>
                <a:ea typeface="Helvetica"/>
                <a:cs typeface="Helvetica"/>
                <a:sym typeface="Helvetica"/>
              </a:rPr>
              <a:t>NOTHINGNESS</a:t>
            </a:r>
            <a:r>
              <a:rPr sz="3600" i="1">
                <a:solidFill>
                  <a:srgbClr val="240106"/>
                </a:solidFill>
                <a:uFill>
                  <a:solidFill>
                    <a:srgbClr val="240106"/>
                  </a:solidFill>
                </a:uFill>
                <a:latin typeface="Helvetica"/>
                <a:ea typeface="Helvetica"/>
                <a:cs typeface="Helvetica"/>
                <a:sym typeface="Helvetica"/>
              </a:rPr>
              <a:t> is often </a:t>
            </a:r>
          </a:p>
          <a:p>
            <a:pPr marL="0" marR="0">
              <a:lnSpc>
                <a:spcPct val="110000"/>
              </a:lnSpc>
              <a:buClr>
                <a:srgbClr val="240106"/>
              </a:buClr>
              <a:buFont typeface="Helvetica"/>
            </a:pPr>
            <a:r>
              <a:rPr sz="3600" i="1">
                <a:solidFill>
                  <a:srgbClr val="240106"/>
                </a:solidFill>
                <a:uFill>
                  <a:solidFill>
                    <a:srgbClr val="240106"/>
                  </a:solidFill>
                </a:uFill>
                <a:latin typeface="Helvetica"/>
                <a:ea typeface="Helvetica"/>
                <a:cs typeface="Helvetica"/>
                <a:sym typeface="Helvetica"/>
              </a:rPr>
              <a:t>through </a:t>
            </a:r>
            <a:r>
              <a:rPr sz="3600" b="1" i="1" u="sng">
                <a:solidFill>
                  <a:srgbClr val="FAEDC6"/>
                </a:solidFill>
                <a:uFill>
                  <a:solidFill>
                    <a:srgbClr val="FAEDC6"/>
                  </a:solidFill>
                </a:uFill>
                <a:latin typeface="Helvetica"/>
                <a:ea typeface="Helvetica"/>
                <a:cs typeface="Helvetica"/>
                <a:sym typeface="Helvetica"/>
              </a:rPr>
              <a:t>FAILURE</a:t>
            </a:r>
            <a:r>
              <a:rPr sz="3600" i="1">
                <a:solidFill>
                  <a:srgbClr val="240106"/>
                </a:solidFill>
                <a:uFill>
                  <a:solidFill>
                    <a:srgbClr val="240106"/>
                  </a:solidFill>
                </a:uFill>
                <a:latin typeface="Helvetica"/>
                <a:ea typeface="Helvetica"/>
                <a:cs typeface="Helvetica"/>
                <a:sym typeface="Helvetica"/>
              </a:rPr>
              <a:t>.</a:t>
            </a:r>
          </a:p>
        </p:txBody>
      </p:sp>
      <p:sp>
        <p:nvSpPr>
          <p:cNvPr id="229" name="Shape 229"/>
          <p:cNvSpPr/>
          <p:nvPr/>
        </p:nvSpPr>
        <p:spPr>
          <a:xfrm>
            <a:off x="355600" y="1765300"/>
            <a:ext cx="7810500" cy="304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marL="0" marR="0">
              <a:lnSpc>
                <a:spcPct val="90000"/>
              </a:lnSpc>
              <a:buClr>
                <a:srgbClr val="240106"/>
              </a:buClr>
              <a:buFont typeface="Helvetica"/>
              <a:defRPr sz="20000" b="1">
                <a:solidFill>
                  <a:srgbClr val="240106"/>
                </a:solidFill>
                <a:uFill>
                  <a:solidFill>
                    <a:srgbClr val="240106"/>
                  </a:solidFill>
                </a:uFill>
                <a:latin typeface="Helvetica"/>
                <a:ea typeface="Helvetica"/>
                <a:cs typeface="Helvetica"/>
                <a:sym typeface="Helvetica"/>
              </a:defRPr>
            </a:lvl1pPr>
          </a:lstStyle>
          <a:p>
            <a:r>
              <a:t>NOTE</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1" name="Shape 231"/>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232" name="Shape 232"/>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233" name="Shape 233"/>
          <p:cNvSpPr/>
          <p:nvPr/>
        </p:nvSpPr>
        <p:spPr>
          <a:xfrm>
            <a:off x="1104900" y="2203450"/>
            <a:ext cx="6032500" cy="5461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buClr>
                <a:srgbClr val="240106"/>
              </a:buClr>
              <a:buFont typeface="Helvetica"/>
            </a:pPr>
            <a:r>
              <a:rPr sz="3600">
                <a:solidFill>
                  <a:srgbClr val="240106"/>
                </a:solidFill>
                <a:uFill>
                  <a:solidFill>
                    <a:srgbClr val="240106"/>
                  </a:solidFill>
                </a:uFill>
                <a:latin typeface="Zapf Dingbats"/>
                <a:ea typeface="Zapf Dingbats"/>
                <a:cs typeface="Zapf Dingbats"/>
                <a:sym typeface="Zapf Dingbats"/>
              </a:rPr>
              <a:t>❋</a:t>
            </a:r>
            <a:r>
              <a:rPr sz="3600" b="1">
                <a:solidFill>
                  <a:srgbClr val="240106"/>
                </a:solidFill>
                <a:uFill>
                  <a:solidFill>
                    <a:srgbClr val="240106"/>
                  </a:solidFill>
                </a:uFill>
                <a:latin typeface="Helvetica"/>
                <a:ea typeface="Helvetica"/>
                <a:cs typeface="Helvetica"/>
                <a:sym typeface="Helvetica"/>
              </a:rPr>
              <a:t>  </a:t>
            </a:r>
            <a:r>
              <a:rPr sz="3600">
                <a:solidFill>
                  <a:srgbClr val="240106"/>
                </a:solidFill>
                <a:uFill>
                  <a:solidFill>
                    <a:srgbClr val="240106"/>
                  </a:solidFill>
                </a:uFill>
                <a:latin typeface="Helvetica"/>
                <a:ea typeface="Helvetica"/>
                <a:cs typeface="Helvetica"/>
                <a:sym typeface="Helvetica"/>
              </a:rPr>
              <a:t>The example of </a:t>
            </a:r>
            <a:r>
              <a:rPr sz="3600" b="1" i="1" u="sng">
                <a:solidFill>
                  <a:srgbClr val="FAEDC6"/>
                </a:solidFill>
                <a:uFill>
                  <a:solidFill>
                    <a:srgbClr val="FAEDC6"/>
                  </a:solidFill>
                </a:uFill>
                <a:latin typeface="Helvetica"/>
                <a:ea typeface="Helvetica"/>
                <a:cs typeface="Helvetica"/>
                <a:sym typeface="Helvetica"/>
              </a:rPr>
              <a:t>PETER</a:t>
            </a:r>
            <a:r>
              <a:rPr sz="3600">
                <a:solidFill>
                  <a:srgbClr val="240106"/>
                </a:solidFill>
                <a:uFill>
                  <a:solidFill>
                    <a:srgbClr val="240106"/>
                  </a:solidFill>
                </a:uFill>
                <a:latin typeface="Helvetica"/>
                <a:ea typeface="Helvetica"/>
                <a:cs typeface="Helvetica"/>
                <a:sym typeface="Helvetica"/>
              </a:rPr>
              <a:t>:</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5" name="Shape 235"/>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236" name="Shape 236"/>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237" name="Shape 237"/>
          <p:cNvSpPr/>
          <p:nvPr/>
        </p:nvSpPr>
        <p:spPr>
          <a:xfrm>
            <a:off x="1104900" y="2203450"/>
            <a:ext cx="6032500" cy="5461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buClr>
                <a:srgbClr val="240106"/>
              </a:buClr>
              <a:buFont typeface="Helvetica"/>
            </a:pPr>
            <a:r>
              <a:rPr sz="3600">
                <a:solidFill>
                  <a:srgbClr val="240106"/>
                </a:solidFill>
                <a:uFill>
                  <a:solidFill>
                    <a:srgbClr val="240106"/>
                  </a:solidFill>
                </a:uFill>
                <a:latin typeface="Zapf Dingbats"/>
                <a:ea typeface="Zapf Dingbats"/>
                <a:cs typeface="Zapf Dingbats"/>
                <a:sym typeface="Zapf Dingbats"/>
              </a:rPr>
              <a:t>❋</a:t>
            </a:r>
            <a:r>
              <a:rPr sz="3600" b="1">
                <a:solidFill>
                  <a:srgbClr val="240106"/>
                </a:solidFill>
                <a:uFill>
                  <a:solidFill>
                    <a:srgbClr val="240106"/>
                  </a:solidFill>
                </a:uFill>
                <a:latin typeface="Helvetica"/>
                <a:ea typeface="Helvetica"/>
                <a:cs typeface="Helvetica"/>
                <a:sym typeface="Helvetica"/>
              </a:rPr>
              <a:t>  </a:t>
            </a:r>
            <a:r>
              <a:rPr sz="3600">
                <a:solidFill>
                  <a:srgbClr val="240106"/>
                </a:solidFill>
                <a:uFill>
                  <a:solidFill>
                    <a:srgbClr val="240106"/>
                  </a:solidFill>
                </a:uFill>
                <a:latin typeface="Helvetica"/>
                <a:ea typeface="Helvetica"/>
                <a:cs typeface="Helvetica"/>
                <a:sym typeface="Helvetica"/>
              </a:rPr>
              <a:t>The example of </a:t>
            </a:r>
            <a:r>
              <a:rPr sz="3600" b="1" i="1" u="sng">
                <a:solidFill>
                  <a:srgbClr val="FAEDC6"/>
                </a:solidFill>
                <a:uFill>
                  <a:solidFill>
                    <a:srgbClr val="FAEDC6"/>
                  </a:solidFill>
                </a:uFill>
                <a:latin typeface="Helvetica"/>
                <a:ea typeface="Helvetica"/>
                <a:cs typeface="Helvetica"/>
                <a:sym typeface="Helvetica"/>
              </a:rPr>
              <a:t>PETER</a:t>
            </a:r>
            <a:r>
              <a:rPr sz="3600">
                <a:solidFill>
                  <a:srgbClr val="240106"/>
                </a:solidFill>
                <a:uFill>
                  <a:solidFill>
                    <a:srgbClr val="240106"/>
                  </a:solidFill>
                </a:uFill>
                <a:latin typeface="Helvetica"/>
                <a:ea typeface="Helvetica"/>
                <a:cs typeface="Helvetica"/>
                <a:sym typeface="Helvetica"/>
              </a:rPr>
              <a:t>:</a:t>
            </a:r>
          </a:p>
        </p:txBody>
      </p:sp>
      <p:sp>
        <p:nvSpPr>
          <p:cNvPr id="238" name="Shape 238"/>
          <p:cNvSpPr/>
          <p:nvPr/>
        </p:nvSpPr>
        <p:spPr>
          <a:xfrm>
            <a:off x="433387" y="3009900"/>
            <a:ext cx="2477072" cy="546100"/>
          </a:xfrm>
          <a:prstGeom prst="rect">
            <a:avLst/>
          </a:prstGeom>
          <a:ln w="12700">
            <a:miter lim="400000"/>
          </a:ln>
          <a:effectLst>
            <a:outerShdw blurRad="25400" dist="63500" dir="2700000" rotWithShape="0">
              <a:srgbClr val="000000">
                <a:alpha val="75000"/>
              </a:srgbClr>
            </a:outerShdw>
          </a:effectLst>
          <a:extLst>
            <a:ext uri="{C572A759-6A51-4108-AA02-DFA0A04FC94B}">
              <ma14:wrappingTextBoxFlag xmlns="" xmlns:ma14="http://schemas.microsoft.com/office/mac/drawingml/2011/main" val="1"/>
            </a:ext>
          </a:extLst>
        </p:spPr>
        <p:txBody>
          <a:bodyPr wrap="none" lIns="0" tIns="0" rIns="0" bIns="0" anchor="ctr">
            <a:spAutoFit/>
          </a:bodyPr>
          <a:lstStyle>
            <a:lvl1pPr marL="0" marR="0">
              <a:buClr>
                <a:srgbClr val="D8D0A9"/>
              </a:buClr>
              <a:buFont typeface="Helvetica"/>
              <a:defRPr sz="3600" b="1">
                <a:solidFill>
                  <a:srgbClr val="D8D0A9"/>
                </a:solidFill>
                <a:uFill>
                  <a:solidFill>
                    <a:srgbClr val="D8D0A9"/>
                  </a:solidFill>
                </a:uFill>
                <a:latin typeface="Helvetica"/>
                <a:ea typeface="Helvetica"/>
                <a:cs typeface="Helvetica"/>
                <a:sym typeface="Helvetica"/>
              </a:defRPr>
            </a:lvl1pPr>
          </a:lstStyle>
          <a:p>
            <a:r>
              <a:t>Matthew 26</a:t>
            </a:r>
          </a:p>
        </p:txBody>
      </p:sp>
      <p:sp>
        <p:nvSpPr>
          <p:cNvPr id="239" name="Shape 239"/>
          <p:cNvSpPr/>
          <p:nvPr/>
        </p:nvSpPr>
        <p:spPr>
          <a:xfrm flipV="1">
            <a:off x="277812" y="3584574"/>
            <a:ext cx="11287126" cy="9527"/>
          </a:xfrm>
          <a:prstGeom prst="line">
            <a:avLst/>
          </a:prstGeom>
          <a:ln w="38100">
            <a:solidFill>
              <a:srgbClr val="343027"/>
            </a:solidFill>
            <a:miter lim="400000"/>
          </a:ln>
        </p:spPr>
        <p:txBody>
          <a:bodyPr lIns="50800" tIns="50800" rIns="50800" bIns="50800" anchor="ctr"/>
          <a:lstStyle/>
          <a:p>
            <a:pPr marL="0" marR="0" defTabSz="457200">
              <a:defRPr>
                <a:solidFill>
                  <a:srgbClr val="000000"/>
                </a:solidFill>
                <a:uFillTx/>
                <a:latin typeface="Helvetica"/>
                <a:ea typeface="Helvetica"/>
                <a:cs typeface="Helvetica"/>
                <a:sym typeface="Helvetica"/>
              </a:defRPr>
            </a:pPr>
            <a:endParaRPr/>
          </a:p>
        </p:txBody>
      </p:sp>
      <p:sp>
        <p:nvSpPr>
          <p:cNvPr id="240" name="Shape 240"/>
          <p:cNvSpPr/>
          <p:nvPr/>
        </p:nvSpPr>
        <p:spPr>
          <a:xfrm>
            <a:off x="469900" y="3740150"/>
            <a:ext cx="12077700" cy="4483100"/>
          </a:xfrm>
          <a:prstGeom prst="rect">
            <a:avLst/>
          </a:prstGeom>
          <a:ln w="12700">
            <a:miter lim="400000"/>
          </a:ln>
          <a:effectLst>
            <a:outerShdw blurRad="25400" dist="50800" dir="2700000" rotWithShape="0">
              <a:srgbClr val="000000">
                <a:alpha val="82998"/>
              </a:srgbClr>
            </a:outerShdw>
          </a:effectLst>
          <a:extLst>
            <a:ext uri="{C572A759-6A51-4108-AA02-DFA0A04FC94B}">
              <ma14:wrappingTextBoxFlag xmlns="" xmlns:ma14="http://schemas.microsoft.com/office/mac/drawingml/2011/main" val="1"/>
            </a:ext>
          </a:extLst>
        </p:spPr>
        <p:txBody>
          <a:bodyPr lIns="0" tIns="0" rIns="0" bIns="0" anchor="ctr">
            <a:spAutoFit/>
          </a:bodyPr>
          <a:lstStyle/>
          <a:p>
            <a:pPr marL="0" marR="0">
              <a:lnSpc>
                <a:spcPct val="110000"/>
              </a:lnSpc>
              <a:buClr>
                <a:srgbClr val="D8D0A9"/>
              </a:buClr>
              <a:buFont typeface="Helvetica"/>
            </a:pPr>
            <a:r>
              <a:rPr sz="3000" baseline="31999">
                <a:solidFill>
                  <a:srgbClr val="D8D0A9"/>
                </a:solidFill>
                <a:uFill>
                  <a:solidFill>
                    <a:srgbClr val="D8D0A9"/>
                  </a:solidFill>
                </a:uFill>
                <a:latin typeface="Helvetica"/>
                <a:ea typeface="Helvetica"/>
                <a:cs typeface="Helvetica"/>
                <a:sym typeface="Helvetica"/>
              </a:rPr>
              <a:t>31</a:t>
            </a:r>
            <a:r>
              <a:rPr sz="3000">
                <a:solidFill>
                  <a:srgbClr val="D8D0A9"/>
                </a:solidFill>
                <a:uFill>
                  <a:solidFill>
                    <a:srgbClr val="D8D0A9"/>
                  </a:solidFill>
                </a:uFill>
                <a:latin typeface="Helvetica"/>
                <a:ea typeface="Helvetica"/>
                <a:cs typeface="Helvetica"/>
                <a:sym typeface="Helvetica"/>
              </a:rPr>
              <a:t> Then saith Jesus unto them, All ye shall be offended because of me this night: for it is written, I will smite the shepherd, and the sheep of the flock shall be scattered abroad. </a:t>
            </a:r>
            <a:r>
              <a:rPr sz="3000" baseline="31999">
                <a:solidFill>
                  <a:srgbClr val="D8D0A9"/>
                </a:solidFill>
                <a:uFill>
                  <a:solidFill>
                    <a:srgbClr val="D8D0A9"/>
                  </a:solidFill>
                </a:uFill>
                <a:latin typeface="Helvetica"/>
                <a:ea typeface="Helvetica"/>
                <a:cs typeface="Helvetica"/>
                <a:sym typeface="Helvetica"/>
              </a:rPr>
              <a:t>32</a:t>
            </a:r>
            <a:r>
              <a:rPr sz="3000">
                <a:solidFill>
                  <a:srgbClr val="D8D0A9"/>
                </a:solidFill>
                <a:uFill>
                  <a:solidFill>
                    <a:srgbClr val="D8D0A9"/>
                  </a:solidFill>
                </a:uFill>
                <a:latin typeface="Helvetica"/>
                <a:ea typeface="Helvetica"/>
                <a:cs typeface="Helvetica"/>
                <a:sym typeface="Helvetica"/>
              </a:rPr>
              <a:t> But after I am risen again, I will go before you into Galilee. </a:t>
            </a:r>
            <a:r>
              <a:rPr sz="3000" baseline="31999">
                <a:solidFill>
                  <a:srgbClr val="D8D0A9"/>
                </a:solidFill>
                <a:uFill>
                  <a:solidFill>
                    <a:srgbClr val="D8D0A9"/>
                  </a:solidFill>
                </a:uFill>
                <a:latin typeface="Helvetica"/>
                <a:ea typeface="Helvetica"/>
                <a:cs typeface="Helvetica"/>
                <a:sym typeface="Helvetica"/>
              </a:rPr>
              <a:t>33</a:t>
            </a:r>
            <a:r>
              <a:rPr sz="3000">
                <a:solidFill>
                  <a:srgbClr val="D8D0A9"/>
                </a:solidFill>
                <a:uFill>
                  <a:solidFill>
                    <a:srgbClr val="D8D0A9"/>
                  </a:solidFill>
                </a:uFill>
                <a:latin typeface="Helvetica"/>
                <a:ea typeface="Helvetica"/>
                <a:cs typeface="Helvetica"/>
                <a:sym typeface="Helvetica"/>
              </a:rPr>
              <a:t> Peter answered and said unto him, Though all men shall be offended because of thee, yet will I never be offended. </a:t>
            </a:r>
            <a:r>
              <a:rPr sz="3000" baseline="31999">
                <a:solidFill>
                  <a:srgbClr val="D8D0A9"/>
                </a:solidFill>
                <a:uFill>
                  <a:solidFill>
                    <a:srgbClr val="D8D0A9"/>
                  </a:solidFill>
                </a:uFill>
                <a:latin typeface="Helvetica"/>
                <a:ea typeface="Helvetica"/>
                <a:cs typeface="Helvetica"/>
                <a:sym typeface="Helvetica"/>
              </a:rPr>
              <a:t>34</a:t>
            </a:r>
            <a:r>
              <a:rPr sz="3000">
                <a:solidFill>
                  <a:srgbClr val="D8D0A9"/>
                </a:solidFill>
                <a:uFill>
                  <a:solidFill>
                    <a:srgbClr val="D8D0A9"/>
                  </a:solidFill>
                </a:uFill>
                <a:latin typeface="Helvetica"/>
                <a:ea typeface="Helvetica"/>
                <a:cs typeface="Helvetica"/>
                <a:sym typeface="Helvetica"/>
              </a:rPr>
              <a:t> Jesus said unto him, Verily I say unto thee, That this night, before the cock crow, thou shalt deny me thrice. </a:t>
            </a:r>
            <a:r>
              <a:rPr sz="3000" baseline="31999">
                <a:solidFill>
                  <a:srgbClr val="D8D0A9"/>
                </a:solidFill>
                <a:uFill>
                  <a:solidFill>
                    <a:srgbClr val="D8D0A9"/>
                  </a:solidFill>
                </a:uFill>
                <a:latin typeface="Helvetica"/>
                <a:ea typeface="Helvetica"/>
                <a:cs typeface="Helvetica"/>
                <a:sym typeface="Helvetica"/>
              </a:rPr>
              <a:t>35</a:t>
            </a:r>
            <a:r>
              <a:rPr sz="3000">
                <a:solidFill>
                  <a:srgbClr val="D8D0A9"/>
                </a:solidFill>
                <a:uFill>
                  <a:solidFill>
                    <a:srgbClr val="D8D0A9"/>
                  </a:solidFill>
                </a:uFill>
                <a:latin typeface="Helvetica"/>
                <a:ea typeface="Helvetica"/>
                <a:cs typeface="Helvetica"/>
                <a:sym typeface="Helvetica"/>
              </a:rPr>
              <a:t> Peter said unto him, Though I should die with thee, yet will I not deny thee. Likewise also said all the disciples.</a:t>
            </a: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2" name="Shape 242"/>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243" name="Shape 243"/>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244" name="Shape 244"/>
          <p:cNvSpPr/>
          <p:nvPr/>
        </p:nvSpPr>
        <p:spPr>
          <a:xfrm>
            <a:off x="1816100" y="4641850"/>
            <a:ext cx="9677400" cy="11557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lnSpc>
                <a:spcPct val="110000"/>
              </a:lnSpc>
              <a:buClr>
                <a:srgbClr val="240106"/>
              </a:buClr>
              <a:buFont typeface="Helvetica"/>
            </a:pPr>
            <a:r>
              <a:rPr sz="3600" i="1">
                <a:solidFill>
                  <a:srgbClr val="240106"/>
                </a:solidFill>
                <a:uFill>
                  <a:solidFill>
                    <a:srgbClr val="240106"/>
                  </a:solidFill>
                </a:uFill>
                <a:latin typeface="Helvetica"/>
                <a:ea typeface="Helvetica"/>
                <a:cs typeface="Helvetica"/>
                <a:sym typeface="Helvetica"/>
              </a:rPr>
              <a:t>Learning the lesson is evidenced by our </a:t>
            </a:r>
            <a:br>
              <a:rPr sz="3600" i="1">
                <a:solidFill>
                  <a:srgbClr val="240106"/>
                </a:solidFill>
                <a:uFill>
                  <a:solidFill>
                    <a:srgbClr val="240106"/>
                  </a:solidFill>
                </a:uFill>
                <a:latin typeface="Helvetica"/>
                <a:ea typeface="Helvetica"/>
                <a:cs typeface="Helvetica"/>
                <a:sym typeface="Helvetica"/>
              </a:rPr>
            </a:br>
            <a:r>
              <a:rPr sz="3600" b="1" i="1" u="sng">
                <a:solidFill>
                  <a:srgbClr val="FAEDC6"/>
                </a:solidFill>
                <a:uFill>
                  <a:solidFill>
                    <a:srgbClr val="FAEDC6"/>
                  </a:solidFill>
                </a:uFill>
                <a:latin typeface="Helvetica"/>
                <a:ea typeface="Helvetica"/>
                <a:cs typeface="Helvetica"/>
                <a:sym typeface="Helvetica"/>
              </a:rPr>
              <a:t>PERSPECTIVE</a:t>
            </a:r>
            <a:r>
              <a:rPr sz="3600" i="1">
                <a:solidFill>
                  <a:srgbClr val="240106"/>
                </a:solidFill>
                <a:uFill>
                  <a:solidFill>
                    <a:srgbClr val="240106"/>
                  </a:solidFill>
                </a:uFill>
                <a:latin typeface="Helvetica"/>
                <a:ea typeface="Helvetica"/>
                <a:cs typeface="Helvetica"/>
                <a:sym typeface="Helvetica"/>
              </a:rPr>
              <a:t> and our </a:t>
            </a:r>
            <a:r>
              <a:rPr sz="3600" b="1" i="1" u="sng">
                <a:solidFill>
                  <a:srgbClr val="FAEDC6"/>
                </a:solidFill>
                <a:uFill>
                  <a:solidFill>
                    <a:srgbClr val="FAEDC6"/>
                  </a:solidFill>
                </a:uFill>
                <a:latin typeface="Helvetica"/>
                <a:ea typeface="Helvetica"/>
                <a:cs typeface="Helvetica"/>
                <a:sym typeface="Helvetica"/>
              </a:rPr>
              <a:t>SPEECH</a:t>
            </a:r>
            <a:r>
              <a:rPr sz="3600" i="1">
                <a:solidFill>
                  <a:srgbClr val="240106"/>
                </a:solidFill>
                <a:uFill>
                  <a:solidFill>
                    <a:srgbClr val="240106"/>
                  </a:solidFill>
                </a:uFill>
                <a:latin typeface="Helvetica"/>
                <a:ea typeface="Helvetica"/>
                <a:cs typeface="Helvetica"/>
                <a:sym typeface="Helvetica"/>
              </a:rPr>
              <a:t>.</a:t>
            </a:r>
          </a:p>
        </p:txBody>
      </p:sp>
      <p:sp>
        <p:nvSpPr>
          <p:cNvPr id="245" name="Shape 245"/>
          <p:cNvSpPr/>
          <p:nvPr/>
        </p:nvSpPr>
        <p:spPr>
          <a:xfrm>
            <a:off x="355600" y="1765300"/>
            <a:ext cx="7810500" cy="304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marL="0" marR="0">
              <a:lnSpc>
                <a:spcPct val="90000"/>
              </a:lnSpc>
              <a:buClr>
                <a:srgbClr val="240106"/>
              </a:buClr>
              <a:buFont typeface="Helvetica"/>
              <a:defRPr sz="20000" b="1">
                <a:solidFill>
                  <a:srgbClr val="240106"/>
                </a:solidFill>
                <a:uFill>
                  <a:solidFill>
                    <a:srgbClr val="240106"/>
                  </a:solidFill>
                </a:uFill>
                <a:latin typeface="Helvetica"/>
                <a:ea typeface="Helvetica"/>
                <a:cs typeface="Helvetica"/>
                <a:sym typeface="Helvetica"/>
              </a:defRPr>
            </a:lvl1pPr>
          </a:lstStyle>
          <a:p>
            <a:r>
              <a:t>NOTE</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7" name="Shape 247"/>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248" name="Shape 248"/>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249" name="Shape 249"/>
          <p:cNvSpPr/>
          <p:nvPr/>
        </p:nvSpPr>
        <p:spPr>
          <a:xfrm>
            <a:off x="1104900" y="2203450"/>
            <a:ext cx="6032500" cy="5461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buClr>
                <a:srgbClr val="240106"/>
              </a:buClr>
              <a:buFont typeface="Helvetica"/>
            </a:pPr>
            <a:r>
              <a:rPr sz="3600">
                <a:solidFill>
                  <a:srgbClr val="240106"/>
                </a:solidFill>
                <a:uFill>
                  <a:solidFill>
                    <a:srgbClr val="240106"/>
                  </a:solidFill>
                </a:uFill>
                <a:latin typeface="Zapf Dingbats"/>
                <a:ea typeface="Zapf Dingbats"/>
                <a:cs typeface="Zapf Dingbats"/>
                <a:sym typeface="Zapf Dingbats"/>
              </a:rPr>
              <a:t>❋</a:t>
            </a:r>
            <a:r>
              <a:rPr sz="3600" b="1">
                <a:solidFill>
                  <a:srgbClr val="240106"/>
                </a:solidFill>
                <a:uFill>
                  <a:solidFill>
                    <a:srgbClr val="240106"/>
                  </a:solidFill>
                </a:uFill>
                <a:latin typeface="Helvetica"/>
                <a:ea typeface="Helvetica"/>
                <a:cs typeface="Helvetica"/>
                <a:sym typeface="Helvetica"/>
              </a:rPr>
              <a:t>  </a:t>
            </a:r>
            <a:r>
              <a:rPr sz="3600">
                <a:solidFill>
                  <a:srgbClr val="240106"/>
                </a:solidFill>
                <a:uFill>
                  <a:solidFill>
                    <a:srgbClr val="240106"/>
                  </a:solidFill>
                </a:uFill>
                <a:latin typeface="Helvetica"/>
                <a:ea typeface="Helvetica"/>
                <a:cs typeface="Helvetica"/>
                <a:sym typeface="Helvetica"/>
              </a:rPr>
              <a:t>The example of </a:t>
            </a:r>
            <a:r>
              <a:rPr sz="3600" b="1" i="1" u="sng">
                <a:solidFill>
                  <a:srgbClr val="FAEDC6"/>
                </a:solidFill>
                <a:uFill>
                  <a:solidFill>
                    <a:srgbClr val="FAEDC6"/>
                  </a:solidFill>
                </a:uFill>
                <a:latin typeface="Helvetica"/>
                <a:ea typeface="Helvetica"/>
                <a:cs typeface="Helvetica"/>
                <a:sym typeface="Helvetica"/>
              </a:rPr>
              <a:t>PETER</a:t>
            </a:r>
            <a:r>
              <a:rPr sz="3600">
                <a:solidFill>
                  <a:srgbClr val="240106"/>
                </a:solidFill>
                <a:uFill>
                  <a:solidFill>
                    <a:srgbClr val="240106"/>
                  </a:solidFill>
                </a:uFill>
                <a:latin typeface="Helvetica"/>
                <a:ea typeface="Helvetica"/>
                <a:cs typeface="Helvetica"/>
                <a:sym typeface="Helvetica"/>
              </a:rPr>
              <a:t>:</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 name="Shape 38"/>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39" name="Shape 39"/>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grpSp>
        <p:nvGrpSpPr>
          <p:cNvPr id="42" name="Group 42"/>
          <p:cNvGrpSpPr/>
          <p:nvPr/>
        </p:nvGrpSpPr>
        <p:grpSpPr>
          <a:xfrm>
            <a:off x="457200" y="1790700"/>
            <a:ext cx="4813300" cy="711200"/>
            <a:chOff x="0" y="0"/>
            <a:chExt cx="4813300" cy="711200"/>
          </a:xfrm>
        </p:grpSpPr>
        <p:sp>
          <p:nvSpPr>
            <p:cNvPr id="40" name="Shape 40"/>
            <p:cNvSpPr/>
            <p:nvPr/>
          </p:nvSpPr>
          <p:spPr>
            <a:xfrm>
              <a:off x="0" y="0"/>
              <a:ext cx="4813300" cy="711200"/>
            </a:xfrm>
            <a:prstGeom prst="rect">
              <a:avLst/>
            </a:prstGeom>
            <a:solidFill>
              <a:srgbClr val="240106"/>
            </a:solidFill>
            <a:ln w="12700" cap="flat">
              <a:noFill/>
              <a:miter lim="400000"/>
            </a:ln>
            <a:effectLst/>
          </p:spPr>
          <p:txBody>
            <a:bodyPr wrap="square" lIns="50800" tIns="50800" rIns="50800" bIns="50800" numCol="1" anchor="ctr">
              <a:noAutofit/>
            </a:bodyPr>
            <a:lstStyle/>
            <a:p>
              <a:endParaRPr/>
            </a:p>
          </p:txBody>
        </p:sp>
        <p:sp>
          <p:nvSpPr>
            <p:cNvPr id="41" name="Shape 41"/>
            <p:cNvSpPr/>
            <p:nvPr/>
          </p:nvSpPr>
          <p:spPr>
            <a:xfrm>
              <a:off x="0" y="50800"/>
              <a:ext cx="4813300" cy="609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marL="0" marR="0">
                <a:lnSpc>
                  <a:spcPct val="90000"/>
                </a:lnSpc>
                <a:buClr>
                  <a:srgbClr val="FAEDC6"/>
                </a:buClr>
                <a:buFont typeface="Helvetica"/>
                <a:defRPr sz="4000" b="1">
                  <a:solidFill>
                    <a:srgbClr val="FAEDC6"/>
                  </a:solidFill>
                  <a:uFill>
                    <a:solidFill>
                      <a:srgbClr val="FAEDC6"/>
                    </a:solidFill>
                  </a:uFill>
                  <a:latin typeface="Helvetica"/>
                  <a:ea typeface="Helvetica"/>
                  <a:cs typeface="Helvetica"/>
                  <a:sym typeface="Helvetica"/>
                </a:defRPr>
              </a:lvl1pPr>
            </a:lstStyle>
            <a:p>
              <a:r>
                <a:t>PHILIPPIANS ONE:</a:t>
              </a:r>
            </a:p>
          </p:txBody>
        </p:sp>
      </p:grpSp>
      <p:sp>
        <p:nvSpPr>
          <p:cNvPr id="43" name="Shape 43"/>
          <p:cNvSpPr/>
          <p:nvPr/>
        </p:nvSpPr>
        <p:spPr>
          <a:xfrm>
            <a:off x="5334000" y="1841500"/>
            <a:ext cx="6362700" cy="6096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lnSpc>
                <a:spcPct val="90000"/>
              </a:lnSpc>
              <a:buClr>
                <a:srgbClr val="240106"/>
              </a:buClr>
              <a:buFont typeface="Helvetica"/>
            </a:pPr>
            <a:r>
              <a:rPr sz="4000" b="1">
                <a:solidFill>
                  <a:srgbClr val="240106"/>
                </a:solidFill>
                <a:uFill>
                  <a:solidFill>
                    <a:srgbClr val="240106"/>
                  </a:solidFill>
                </a:uFill>
                <a:latin typeface="Helvetica"/>
                <a:ea typeface="Helvetica"/>
                <a:cs typeface="Helvetica"/>
                <a:sym typeface="Helvetica"/>
              </a:rPr>
              <a:t>CHRIST IS OUR</a:t>
            </a:r>
            <a:r>
              <a:rPr sz="4000" b="1">
                <a:solidFill>
                  <a:srgbClr val="FAEDC6"/>
                </a:solidFill>
                <a:uFill>
                  <a:solidFill>
                    <a:srgbClr val="FAEDC6"/>
                  </a:solidFill>
                </a:uFill>
                <a:latin typeface="Helvetica"/>
                <a:ea typeface="Helvetica"/>
                <a:cs typeface="Helvetica"/>
                <a:sym typeface="Helvetica"/>
              </a:rPr>
              <a:t> </a:t>
            </a:r>
            <a:r>
              <a:rPr sz="4000" b="1" i="1" u="sng">
                <a:solidFill>
                  <a:srgbClr val="FAEDC6"/>
                </a:solidFill>
                <a:uFill>
                  <a:solidFill>
                    <a:srgbClr val="FAEDC6"/>
                  </a:solidFill>
                </a:uFill>
                <a:latin typeface="Helvetica"/>
                <a:ea typeface="Helvetica"/>
                <a:cs typeface="Helvetica"/>
                <a:sym typeface="Helvetica"/>
              </a:rPr>
              <a:t>LIFE</a:t>
            </a:r>
            <a:r>
              <a:rPr sz="4000">
                <a:solidFill>
                  <a:srgbClr val="FAEDC6"/>
                </a:solidFill>
                <a:uFill>
                  <a:solidFill>
                    <a:srgbClr val="FAEDC6"/>
                  </a:solidFill>
                </a:uFill>
                <a:latin typeface="Helvetica"/>
                <a:ea typeface="Helvetica"/>
                <a:cs typeface="Helvetica"/>
                <a:sym typeface="Helvetica"/>
              </a:rPr>
              <a:t>.</a:t>
            </a:r>
          </a:p>
        </p:txBody>
      </p:sp>
      <p:grpSp>
        <p:nvGrpSpPr>
          <p:cNvPr id="48" name="Group 48"/>
          <p:cNvGrpSpPr/>
          <p:nvPr/>
        </p:nvGrpSpPr>
        <p:grpSpPr>
          <a:xfrm>
            <a:off x="1625600" y="3473450"/>
            <a:ext cx="9728200" cy="749300"/>
            <a:chOff x="0" y="0"/>
            <a:chExt cx="9728200" cy="749300"/>
          </a:xfrm>
        </p:grpSpPr>
        <p:grpSp>
          <p:nvGrpSpPr>
            <p:cNvPr id="46" name="Group 46"/>
            <p:cNvGrpSpPr/>
            <p:nvPr/>
          </p:nvGrpSpPr>
          <p:grpSpPr>
            <a:xfrm>
              <a:off x="25400" y="25400"/>
              <a:ext cx="9677400" cy="698500"/>
              <a:chOff x="0" y="0"/>
              <a:chExt cx="9677400" cy="698500"/>
            </a:xfrm>
          </p:grpSpPr>
          <p:sp>
            <p:nvSpPr>
              <p:cNvPr id="44" name="Shape 44"/>
              <p:cNvSpPr/>
              <p:nvPr/>
            </p:nvSpPr>
            <p:spPr>
              <a:xfrm>
                <a:off x="0" y="0"/>
                <a:ext cx="9677400" cy="698500"/>
              </a:xfrm>
              <a:prstGeom prst="rect">
                <a:avLst/>
              </a:prstGeom>
              <a:solidFill>
                <a:srgbClr val="8B7252"/>
              </a:solidFill>
              <a:ln w="12700" cap="flat">
                <a:noFill/>
                <a:miter lim="400000"/>
              </a:ln>
              <a:effectLst/>
            </p:spPr>
            <p:txBody>
              <a:bodyPr wrap="square" lIns="50800" tIns="50800" rIns="50800" bIns="50800" numCol="1" anchor="ctr">
                <a:noAutofit/>
              </a:bodyPr>
              <a:lstStyle/>
              <a:p>
                <a:endParaRPr/>
              </a:p>
            </p:txBody>
          </p:sp>
          <p:sp>
            <p:nvSpPr>
              <p:cNvPr id="45" name="Shape 45"/>
              <p:cNvSpPr/>
              <p:nvPr/>
            </p:nvSpPr>
            <p:spPr>
              <a:xfrm>
                <a:off x="0" y="76200"/>
                <a:ext cx="9677400" cy="5461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marL="0" marR="0">
                  <a:lnSpc>
                    <a:spcPct val="110000"/>
                  </a:lnSpc>
                  <a:buClr>
                    <a:srgbClr val="240106"/>
                  </a:buClr>
                  <a:buFont typeface="Helvetica"/>
                </a:pPr>
                <a:r>
                  <a:rPr sz="3600" b="1">
                    <a:solidFill>
                      <a:srgbClr val="240106"/>
                    </a:solidFill>
                    <a:uFill>
                      <a:solidFill>
                        <a:srgbClr val="240106"/>
                      </a:solidFill>
                    </a:uFill>
                    <a:latin typeface="Helvetica"/>
                    <a:ea typeface="Helvetica"/>
                    <a:cs typeface="Helvetica"/>
                    <a:sym typeface="Helvetica"/>
                  </a:rPr>
                  <a:t>Key Verse:</a:t>
                </a:r>
                <a:r>
                  <a:rPr sz="3600">
                    <a:solidFill>
                      <a:srgbClr val="240106"/>
                    </a:solidFill>
                    <a:uFill>
                      <a:solidFill>
                        <a:srgbClr val="240106"/>
                      </a:solidFill>
                    </a:uFill>
                    <a:latin typeface="Helvetica"/>
                    <a:ea typeface="Helvetica"/>
                    <a:cs typeface="Helvetica"/>
                    <a:sym typeface="Helvetica"/>
                  </a:rPr>
                  <a:t> </a:t>
                </a:r>
                <a:r>
                  <a:rPr sz="3600" i="1">
                    <a:solidFill>
                      <a:srgbClr val="240106"/>
                    </a:solidFill>
                    <a:uFill>
                      <a:solidFill>
                        <a:srgbClr val="240106"/>
                      </a:solidFill>
                    </a:uFill>
                    <a:latin typeface="Helvetica"/>
                    <a:ea typeface="Helvetica"/>
                    <a:cs typeface="Helvetica"/>
                    <a:sym typeface="Helvetica"/>
                  </a:rPr>
                  <a:t>“For me to </a:t>
                </a:r>
                <a:r>
                  <a:rPr sz="3600" b="1" i="1" u="sng">
                    <a:solidFill>
                      <a:srgbClr val="FAEDC6"/>
                    </a:solidFill>
                    <a:uFill>
                      <a:solidFill>
                        <a:srgbClr val="FAEDC6"/>
                      </a:solidFill>
                    </a:uFill>
                    <a:latin typeface="Helvetica"/>
                    <a:ea typeface="Helvetica"/>
                    <a:cs typeface="Helvetica"/>
                    <a:sym typeface="Helvetica"/>
                  </a:rPr>
                  <a:t>LIVE</a:t>
                </a:r>
                <a:r>
                  <a:rPr sz="3600" i="1">
                    <a:solidFill>
                      <a:srgbClr val="240106"/>
                    </a:solidFill>
                    <a:uFill>
                      <a:solidFill>
                        <a:srgbClr val="240106"/>
                      </a:solidFill>
                    </a:uFill>
                    <a:latin typeface="Helvetica"/>
                    <a:ea typeface="Helvetica"/>
                    <a:cs typeface="Helvetica"/>
                    <a:sym typeface="Helvetica"/>
                  </a:rPr>
                  <a:t> is </a:t>
                </a:r>
                <a:r>
                  <a:rPr sz="3600" b="1" i="1" u="sng">
                    <a:solidFill>
                      <a:srgbClr val="FAEDC6"/>
                    </a:solidFill>
                    <a:uFill>
                      <a:solidFill>
                        <a:srgbClr val="FAEDC6"/>
                      </a:solidFill>
                    </a:uFill>
                    <a:latin typeface="Helvetica"/>
                    <a:ea typeface="Helvetica"/>
                    <a:cs typeface="Helvetica"/>
                    <a:sym typeface="Helvetica"/>
                  </a:rPr>
                  <a:t>CHRIST</a:t>
                </a:r>
                <a:r>
                  <a:rPr sz="3600" i="1">
                    <a:solidFill>
                      <a:srgbClr val="240106"/>
                    </a:solidFill>
                    <a:uFill>
                      <a:solidFill>
                        <a:srgbClr val="240106"/>
                      </a:solidFill>
                    </a:uFill>
                    <a:latin typeface="Helvetica"/>
                    <a:ea typeface="Helvetica"/>
                    <a:cs typeface="Helvetica"/>
                    <a:sym typeface="Helvetica"/>
                  </a:rPr>
                  <a:t>.” </a:t>
                </a:r>
                <a:r>
                  <a:rPr sz="2400">
                    <a:solidFill>
                      <a:srgbClr val="240106"/>
                    </a:solidFill>
                    <a:uFill>
                      <a:solidFill>
                        <a:srgbClr val="240106"/>
                      </a:solidFill>
                    </a:uFill>
                    <a:latin typeface="Helvetica"/>
                    <a:ea typeface="Helvetica"/>
                    <a:cs typeface="Helvetica"/>
                    <a:sym typeface="Helvetica"/>
                  </a:rPr>
                  <a:t>(1:21)</a:t>
                </a:r>
              </a:p>
            </p:txBody>
          </p:sp>
        </p:grpSp>
        <p:pic>
          <p:nvPicPr>
            <p:cNvPr id="47" name="image.png"/>
            <p:cNvPicPr>
              <a:picLocks/>
            </p:cNvPicPr>
            <p:nvPr/>
          </p:nvPicPr>
          <p:blipFill>
            <a:blip r:embed="rId3">
              <a:extLst/>
            </a:blip>
            <a:stretch>
              <a:fillRect/>
            </a:stretch>
          </p:blipFill>
          <p:spPr>
            <a:xfrm>
              <a:off x="0" y="0"/>
              <a:ext cx="9728200" cy="749300"/>
            </a:xfrm>
            <a:prstGeom prst="rect">
              <a:avLst/>
            </a:prstGeom>
            <a:ln w="12700" cap="flat">
              <a:noFill/>
              <a:miter lim="400000"/>
            </a:ln>
            <a:effectLst/>
          </p:spPr>
        </p:pic>
      </p:gr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1" name="Shape 251"/>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252" name="Shape 252"/>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253" name="Shape 253"/>
          <p:cNvSpPr/>
          <p:nvPr/>
        </p:nvSpPr>
        <p:spPr>
          <a:xfrm>
            <a:off x="1104900" y="2203450"/>
            <a:ext cx="6032500" cy="5461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buClr>
                <a:srgbClr val="240106"/>
              </a:buClr>
              <a:buFont typeface="Helvetica"/>
            </a:pPr>
            <a:r>
              <a:rPr sz="3600">
                <a:solidFill>
                  <a:srgbClr val="240106"/>
                </a:solidFill>
                <a:uFill>
                  <a:solidFill>
                    <a:srgbClr val="240106"/>
                  </a:solidFill>
                </a:uFill>
                <a:latin typeface="Zapf Dingbats"/>
                <a:ea typeface="Zapf Dingbats"/>
                <a:cs typeface="Zapf Dingbats"/>
                <a:sym typeface="Zapf Dingbats"/>
              </a:rPr>
              <a:t>❋</a:t>
            </a:r>
            <a:r>
              <a:rPr sz="3600" b="1">
                <a:solidFill>
                  <a:srgbClr val="240106"/>
                </a:solidFill>
                <a:uFill>
                  <a:solidFill>
                    <a:srgbClr val="240106"/>
                  </a:solidFill>
                </a:uFill>
                <a:latin typeface="Helvetica"/>
                <a:ea typeface="Helvetica"/>
                <a:cs typeface="Helvetica"/>
                <a:sym typeface="Helvetica"/>
              </a:rPr>
              <a:t>  </a:t>
            </a:r>
            <a:r>
              <a:rPr sz="3600">
                <a:solidFill>
                  <a:srgbClr val="240106"/>
                </a:solidFill>
                <a:uFill>
                  <a:solidFill>
                    <a:srgbClr val="240106"/>
                  </a:solidFill>
                </a:uFill>
                <a:latin typeface="Helvetica"/>
                <a:ea typeface="Helvetica"/>
                <a:cs typeface="Helvetica"/>
                <a:sym typeface="Helvetica"/>
              </a:rPr>
              <a:t>The example of </a:t>
            </a:r>
            <a:r>
              <a:rPr sz="3600" b="1" i="1" u="sng">
                <a:solidFill>
                  <a:srgbClr val="FAEDC6"/>
                </a:solidFill>
                <a:uFill>
                  <a:solidFill>
                    <a:srgbClr val="FAEDC6"/>
                  </a:solidFill>
                </a:uFill>
                <a:latin typeface="Helvetica"/>
                <a:ea typeface="Helvetica"/>
                <a:cs typeface="Helvetica"/>
                <a:sym typeface="Helvetica"/>
              </a:rPr>
              <a:t>PETER</a:t>
            </a:r>
            <a:r>
              <a:rPr sz="3600">
                <a:solidFill>
                  <a:srgbClr val="240106"/>
                </a:solidFill>
                <a:uFill>
                  <a:solidFill>
                    <a:srgbClr val="240106"/>
                  </a:solidFill>
                </a:uFill>
                <a:latin typeface="Helvetica"/>
                <a:ea typeface="Helvetica"/>
                <a:cs typeface="Helvetica"/>
                <a:sym typeface="Helvetica"/>
              </a:rPr>
              <a:t>:</a:t>
            </a:r>
          </a:p>
        </p:txBody>
      </p:sp>
      <p:sp>
        <p:nvSpPr>
          <p:cNvPr id="254" name="Shape 254"/>
          <p:cNvSpPr/>
          <p:nvPr/>
        </p:nvSpPr>
        <p:spPr>
          <a:xfrm>
            <a:off x="433387" y="3378200"/>
            <a:ext cx="1384971" cy="546100"/>
          </a:xfrm>
          <a:prstGeom prst="rect">
            <a:avLst/>
          </a:prstGeom>
          <a:ln w="12700">
            <a:miter lim="400000"/>
          </a:ln>
          <a:effectLst>
            <a:outerShdw blurRad="25400" dist="63500" dir="2700000" rotWithShape="0">
              <a:srgbClr val="000000">
                <a:alpha val="75000"/>
              </a:srgbClr>
            </a:outerShdw>
          </a:effectLst>
          <a:extLst>
            <a:ext uri="{C572A759-6A51-4108-AA02-DFA0A04FC94B}">
              <ma14:wrappingTextBoxFlag xmlns="" xmlns:ma14="http://schemas.microsoft.com/office/mac/drawingml/2011/main" val="1"/>
            </a:ext>
          </a:extLst>
        </p:spPr>
        <p:txBody>
          <a:bodyPr wrap="none" lIns="0" tIns="0" rIns="0" bIns="0" anchor="ctr">
            <a:spAutoFit/>
          </a:bodyPr>
          <a:lstStyle>
            <a:lvl1pPr marL="0" marR="0">
              <a:buClr>
                <a:srgbClr val="D8D0A9"/>
              </a:buClr>
              <a:buFont typeface="Helvetica"/>
              <a:defRPr sz="3600" b="1">
                <a:solidFill>
                  <a:srgbClr val="D8D0A9"/>
                </a:solidFill>
                <a:uFill>
                  <a:solidFill>
                    <a:srgbClr val="D8D0A9"/>
                  </a:solidFill>
                </a:uFill>
                <a:latin typeface="Helvetica"/>
                <a:ea typeface="Helvetica"/>
                <a:cs typeface="Helvetica"/>
                <a:sym typeface="Helvetica"/>
              </a:defRPr>
            </a:lvl1pPr>
          </a:lstStyle>
          <a:p>
            <a:r>
              <a:t>Acts 3</a:t>
            </a:r>
          </a:p>
        </p:txBody>
      </p:sp>
      <p:sp>
        <p:nvSpPr>
          <p:cNvPr id="255" name="Shape 255"/>
          <p:cNvSpPr/>
          <p:nvPr/>
        </p:nvSpPr>
        <p:spPr>
          <a:xfrm flipV="1">
            <a:off x="277812" y="3952874"/>
            <a:ext cx="11287126" cy="9527"/>
          </a:xfrm>
          <a:prstGeom prst="line">
            <a:avLst/>
          </a:prstGeom>
          <a:ln w="38100">
            <a:solidFill>
              <a:srgbClr val="343027"/>
            </a:solidFill>
            <a:miter lim="400000"/>
          </a:ln>
        </p:spPr>
        <p:txBody>
          <a:bodyPr lIns="50800" tIns="50800" rIns="50800" bIns="50800" anchor="ctr"/>
          <a:lstStyle/>
          <a:p>
            <a:pPr marL="0" marR="0" defTabSz="457200">
              <a:defRPr>
                <a:solidFill>
                  <a:srgbClr val="000000"/>
                </a:solidFill>
                <a:uFillTx/>
                <a:latin typeface="Helvetica"/>
                <a:ea typeface="Helvetica"/>
                <a:cs typeface="Helvetica"/>
                <a:sym typeface="Helvetica"/>
              </a:defRPr>
            </a:pPr>
            <a:endParaRPr/>
          </a:p>
        </p:txBody>
      </p:sp>
      <p:sp>
        <p:nvSpPr>
          <p:cNvPr id="256" name="Shape 256"/>
          <p:cNvSpPr/>
          <p:nvPr/>
        </p:nvSpPr>
        <p:spPr>
          <a:xfrm>
            <a:off x="469900" y="4076700"/>
            <a:ext cx="12077700" cy="3479800"/>
          </a:xfrm>
          <a:prstGeom prst="rect">
            <a:avLst/>
          </a:prstGeom>
          <a:ln w="12700">
            <a:miter lim="400000"/>
          </a:ln>
          <a:effectLst>
            <a:outerShdw blurRad="25400" dist="50800" dir="2700000" rotWithShape="0">
              <a:srgbClr val="000000">
                <a:alpha val="82998"/>
              </a:srgbClr>
            </a:outerShdw>
          </a:effectLst>
          <a:extLst>
            <a:ext uri="{C572A759-6A51-4108-AA02-DFA0A04FC94B}">
              <ma14:wrappingTextBoxFlag xmlns="" xmlns:ma14="http://schemas.microsoft.com/office/mac/drawingml/2011/main" val="1"/>
            </a:ext>
          </a:extLst>
        </p:spPr>
        <p:txBody>
          <a:bodyPr lIns="0" tIns="0" rIns="0" bIns="0" anchor="ctr">
            <a:spAutoFit/>
          </a:bodyPr>
          <a:lstStyle/>
          <a:p>
            <a:pPr marL="0" marR="0">
              <a:lnSpc>
                <a:spcPct val="110000"/>
              </a:lnSpc>
              <a:buClr>
                <a:srgbClr val="D8D0A9"/>
              </a:buClr>
              <a:buFont typeface="Helvetica"/>
            </a:pPr>
            <a:r>
              <a:rPr sz="3000" baseline="31999" dirty="0">
                <a:solidFill>
                  <a:srgbClr val="D8D0A9"/>
                </a:solidFill>
                <a:uFill>
                  <a:solidFill>
                    <a:srgbClr val="D8D0A9"/>
                  </a:solidFill>
                </a:uFill>
                <a:latin typeface="Helvetica"/>
                <a:ea typeface="Helvetica"/>
                <a:cs typeface="Helvetica"/>
                <a:sym typeface="Helvetica"/>
              </a:rPr>
              <a:t>12</a:t>
            </a:r>
            <a:r>
              <a:rPr sz="3000" dirty="0">
                <a:solidFill>
                  <a:srgbClr val="D8D0A9"/>
                </a:solidFill>
                <a:uFill>
                  <a:solidFill>
                    <a:srgbClr val="D8D0A9"/>
                  </a:solidFill>
                </a:uFill>
                <a:latin typeface="Helvetica"/>
                <a:ea typeface="Helvetica"/>
                <a:cs typeface="Helvetica"/>
                <a:sym typeface="Helvetica"/>
              </a:rPr>
              <a:t> And when Peter saw it, he answered unto the people, Ye men of Israel, why marvel ye at this? or why look ye so earnestly on us, </a:t>
            </a:r>
            <a:br>
              <a:rPr sz="3000" dirty="0">
                <a:solidFill>
                  <a:srgbClr val="D8D0A9"/>
                </a:solidFill>
                <a:uFill>
                  <a:solidFill>
                    <a:srgbClr val="D8D0A9"/>
                  </a:solidFill>
                </a:uFill>
                <a:latin typeface="Helvetica"/>
                <a:ea typeface="Helvetica"/>
                <a:cs typeface="Helvetica"/>
                <a:sym typeface="Helvetica"/>
              </a:rPr>
            </a:br>
            <a:r>
              <a:rPr sz="3000" dirty="0">
                <a:solidFill>
                  <a:srgbClr val="D8D0A9"/>
                </a:solidFill>
                <a:uFill>
                  <a:solidFill>
                    <a:srgbClr val="D8D0A9"/>
                  </a:solidFill>
                </a:uFill>
                <a:latin typeface="Helvetica"/>
                <a:ea typeface="Helvetica"/>
                <a:cs typeface="Helvetica"/>
                <a:sym typeface="Helvetica"/>
              </a:rPr>
              <a:t>as though by our own power or holiness we had made this man to walk? </a:t>
            </a:r>
            <a:r>
              <a:rPr sz="3000" baseline="31999" dirty="0">
                <a:solidFill>
                  <a:srgbClr val="D8D0A9"/>
                </a:solidFill>
                <a:uFill>
                  <a:solidFill>
                    <a:srgbClr val="D8D0A9"/>
                  </a:solidFill>
                </a:uFill>
                <a:latin typeface="Helvetica"/>
                <a:ea typeface="Helvetica"/>
                <a:cs typeface="Helvetica"/>
                <a:sym typeface="Helvetica"/>
              </a:rPr>
              <a:t>13</a:t>
            </a:r>
            <a:r>
              <a:rPr sz="3000" dirty="0">
                <a:solidFill>
                  <a:srgbClr val="D8D0A9"/>
                </a:solidFill>
                <a:uFill>
                  <a:solidFill>
                    <a:srgbClr val="D8D0A9"/>
                  </a:solidFill>
                </a:uFill>
                <a:latin typeface="Helvetica"/>
                <a:ea typeface="Helvetica"/>
                <a:cs typeface="Helvetica"/>
                <a:sym typeface="Helvetica"/>
              </a:rPr>
              <a:t> The God of Abraham, and of Isaac, and of Jacob, the God </a:t>
            </a:r>
            <a:br>
              <a:rPr sz="3000" dirty="0">
                <a:solidFill>
                  <a:srgbClr val="D8D0A9"/>
                </a:solidFill>
                <a:uFill>
                  <a:solidFill>
                    <a:srgbClr val="D8D0A9"/>
                  </a:solidFill>
                </a:uFill>
                <a:latin typeface="Helvetica"/>
                <a:ea typeface="Helvetica"/>
                <a:cs typeface="Helvetica"/>
                <a:sym typeface="Helvetica"/>
              </a:rPr>
            </a:br>
            <a:r>
              <a:rPr sz="3000" dirty="0">
                <a:solidFill>
                  <a:srgbClr val="D8D0A9"/>
                </a:solidFill>
                <a:uFill>
                  <a:solidFill>
                    <a:srgbClr val="D8D0A9"/>
                  </a:solidFill>
                </a:uFill>
                <a:latin typeface="Helvetica"/>
                <a:ea typeface="Helvetica"/>
                <a:cs typeface="Helvetica"/>
                <a:sym typeface="Helvetica"/>
              </a:rPr>
              <a:t>of our fathers, hath glorified his Son Jesus; whom ye delivered up, </a:t>
            </a:r>
            <a:br>
              <a:rPr sz="3000" dirty="0">
                <a:solidFill>
                  <a:srgbClr val="D8D0A9"/>
                </a:solidFill>
                <a:uFill>
                  <a:solidFill>
                    <a:srgbClr val="D8D0A9"/>
                  </a:solidFill>
                </a:uFill>
                <a:latin typeface="Helvetica"/>
                <a:ea typeface="Helvetica"/>
                <a:cs typeface="Helvetica"/>
                <a:sym typeface="Helvetica"/>
              </a:rPr>
            </a:br>
            <a:r>
              <a:rPr sz="3000" dirty="0">
                <a:solidFill>
                  <a:srgbClr val="D8D0A9"/>
                </a:solidFill>
                <a:uFill>
                  <a:solidFill>
                    <a:srgbClr val="D8D0A9"/>
                  </a:solidFill>
                </a:uFill>
                <a:latin typeface="Helvetica"/>
                <a:ea typeface="Helvetica"/>
                <a:cs typeface="Helvetica"/>
                <a:sym typeface="Helvetica"/>
              </a:rPr>
              <a:t>and denied him in the presence of Pilate, when he was determined to let him go.</a:t>
            </a: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8" name="Shape 258"/>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259" name="Shape 259"/>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260" name="Shape 260"/>
          <p:cNvSpPr/>
          <p:nvPr/>
        </p:nvSpPr>
        <p:spPr>
          <a:xfrm>
            <a:off x="1104900" y="2203450"/>
            <a:ext cx="6032500" cy="5461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buClr>
                <a:srgbClr val="240106"/>
              </a:buClr>
              <a:buFont typeface="Helvetica"/>
            </a:pPr>
            <a:r>
              <a:rPr sz="3600">
                <a:solidFill>
                  <a:srgbClr val="240106"/>
                </a:solidFill>
                <a:uFill>
                  <a:solidFill>
                    <a:srgbClr val="240106"/>
                  </a:solidFill>
                </a:uFill>
                <a:latin typeface="Zapf Dingbats"/>
                <a:ea typeface="Zapf Dingbats"/>
                <a:cs typeface="Zapf Dingbats"/>
                <a:sym typeface="Zapf Dingbats"/>
              </a:rPr>
              <a:t>❋</a:t>
            </a:r>
            <a:r>
              <a:rPr sz="3600" b="1">
                <a:solidFill>
                  <a:srgbClr val="240106"/>
                </a:solidFill>
                <a:uFill>
                  <a:solidFill>
                    <a:srgbClr val="240106"/>
                  </a:solidFill>
                </a:uFill>
                <a:latin typeface="Helvetica"/>
                <a:ea typeface="Helvetica"/>
                <a:cs typeface="Helvetica"/>
                <a:sym typeface="Helvetica"/>
              </a:rPr>
              <a:t>  </a:t>
            </a:r>
            <a:r>
              <a:rPr sz="3600">
                <a:solidFill>
                  <a:srgbClr val="240106"/>
                </a:solidFill>
                <a:uFill>
                  <a:solidFill>
                    <a:srgbClr val="240106"/>
                  </a:solidFill>
                </a:uFill>
                <a:latin typeface="Helvetica"/>
                <a:ea typeface="Helvetica"/>
                <a:cs typeface="Helvetica"/>
                <a:sym typeface="Helvetica"/>
              </a:rPr>
              <a:t>The example of </a:t>
            </a:r>
            <a:r>
              <a:rPr sz="3600" b="1" i="1" u="sng">
                <a:solidFill>
                  <a:srgbClr val="FAEDC6"/>
                </a:solidFill>
                <a:uFill>
                  <a:solidFill>
                    <a:srgbClr val="FAEDC6"/>
                  </a:solidFill>
                </a:uFill>
                <a:latin typeface="Helvetica"/>
                <a:ea typeface="Helvetica"/>
                <a:cs typeface="Helvetica"/>
                <a:sym typeface="Helvetica"/>
              </a:rPr>
              <a:t>PAUL</a:t>
            </a:r>
            <a:r>
              <a:rPr sz="3600">
                <a:solidFill>
                  <a:srgbClr val="240106"/>
                </a:solidFill>
                <a:uFill>
                  <a:solidFill>
                    <a:srgbClr val="240106"/>
                  </a:solidFill>
                </a:uFill>
                <a:latin typeface="Helvetica"/>
                <a:ea typeface="Helvetica"/>
                <a:cs typeface="Helvetica"/>
                <a:sym typeface="Helvetica"/>
              </a:rPr>
              <a:t>:</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2" name="Shape 262"/>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263" name="Shape 263"/>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264" name="Shape 264"/>
          <p:cNvSpPr/>
          <p:nvPr/>
        </p:nvSpPr>
        <p:spPr>
          <a:xfrm>
            <a:off x="1104900" y="2203450"/>
            <a:ext cx="6032500" cy="5461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buClr>
                <a:srgbClr val="240106"/>
              </a:buClr>
              <a:buFont typeface="Helvetica"/>
            </a:pPr>
            <a:r>
              <a:rPr sz="3600">
                <a:solidFill>
                  <a:srgbClr val="240106"/>
                </a:solidFill>
                <a:uFill>
                  <a:solidFill>
                    <a:srgbClr val="240106"/>
                  </a:solidFill>
                </a:uFill>
                <a:latin typeface="Zapf Dingbats"/>
                <a:ea typeface="Zapf Dingbats"/>
                <a:cs typeface="Zapf Dingbats"/>
                <a:sym typeface="Zapf Dingbats"/>
              </a:rPr>
              <a:t>❋</a:t>
            </a:r>
            <a:r>
              <a:rPr sz="3600" b="1">
                <a:solidFill>
                  <a:srgbClr val="240106"/>
                </a:solidFill>
                <a:uFill>
                  <a:solidFill>
                    <a:srgbClr val="240106"/>
                  </a:solidFill>
                </a:uFill>
                <a:latin typeface="Helvetica"/>
                <a:ea typeface="Helvetica"/>
                <a:cs typeface="Helvetica"/>
                <a:sym typeface="Helvetica"/>
              </a:rPr>
              <a:t>  </a:t>
            </a:r>
            <a:r>
              <a:rPr sz="3600">
                <a:solidFill>
                  <a:srgbClr val="240106"/>
                </a:solidFill>
                <a:uFill>
                  <a:solidFill>
                    <a:srgbClr val="240106"/>
                  </a:solidFill>
                </a:uFill>
                <a:latin typeface="Helvetica"/>
                <a:ea typeface="Helvetica"/>
                <a:cs typeface="Helvetica"/>
                <a:sym typeface="Helvetica"/>
              </a:rPr>
              <a:t>The example of </a:t>
            </a:r>
            <a:r>
              <a:rPr sz="3600" b="1" i="1" u="sng">
                <a:solidFill>
                  <a:srgbClr val="FAEDC6"/>
                </a:solidFill>
                <a:uFill>
                  <a:solidFill>
                    <a:srgbClr val="FAEDC6"/>
                  </a:solidFill>
                </a:uFill>
                <a:latin typeface="Helvetica"/>
                <a:ea typeface="Helvetica"/>
                <a:cs typeface="Helvetica"/>
                <a:sym typeface="Helvetica"/>
              </a:rPr>
              <a:t>PAUL</a:t>
            </a:r>
            <a:r>
              <a:rPr sz="3600">
                <a:solidFill>
                  <a:srgbClr val="240106"/>
                </a:solidFill>
                <a:uFill>
                  <a:solidFill>
                    <a:srgbClr val="240106"/>
                  </a:solidFill>
                </a:uFill>
                <a:latin typeface="Helvetica"/>
                <a:ea typeface="Helvetica"/>
                <a:cs typeface="Helvetica"/>
                <a:sym typeface="Helvetica"/>
              </a:rPr>
              <a:t>:</a:t>
            </a:r>
          </a:p>
        </p:txBody>
      </p:sp>
      <p:sp>
        <p:nvSpPr>
          <p:cNvPr id="265" name="Shape 265"/>
          <p:cNvSpPr/>
          <p:nvPr/>
        </p:nvSpPr>
        <p:spPr>
          <a:xfrm>
            <a:off x="433387" y="3378200"/>
            <a:ext cx="1639244" cy="546100"/>
          </a:xfrm>
          <a:prstGeom prst="rect">
            <a:avLst/>
          </a:prstGeom>
          <a:ln w="12700">
            <a:miter lim="400000"/>
          </a:ln>
          <a:effectLst>
            <a:outerShdw blurRad="25400" dist="63500" dir="2700000" rotWithShape="0">
              <a:srgbClr val="000000">
                <a:alpha val="75000"/>
              </a:srgbClr>
            </a:outerShdw>
          </a:effectLst>
          <a:extLst>
            <a:ext uri="{C572A759-6A51-4108-AA02-DFA0A04FC94B}">
              <ma14:wrappingTextBoxFlag xmlns="" xmlns:ma14="http://schemas.microsoft.com/office/mac/drawingml/2011/main" val="1"/>
            </a:ext>
          </a:extLst>
        </p:spPr>
        <p:txBody>
          <a:bodyPr wrap="none" lIns="0" tIns="0" rIns="0" bIns="0" anchor="ctr">
            <a:spAutoFit/>
          </a:bodyPr>
          <a:lstStyle>
            <a:lvl1pPr marL="0" marR="0">
              <a:buClr>
                <a:srgbClr val="D8D0A9"/>
              </a:buClr>
              <a:buFont typeface="Helvetica"/>
              <a:defRPr sz="3600" b="1">
                <a:solidFill>
                  <a:srgbClr val="D8D0A9"/>
                </a:solidFill>
                <a:uFill>
                  <a:solidFill>
                    <a:srgbClr val="D8D0A9"/>
                  </a:solidFill>
                </a:uFill>
                <a:latin typeface="Helvetica"/>
                <a:ea typeface="Helvetica"/>
                <a:cs typeface="Helvetica"/>
                <a:sym typeface="Helvetica"/>
              </a:defRPr>
            </a:lvl1pPr>
          </a:lstStyle>
          <a:p>
            <a:r>
              <a:t>Acts 14</a:t>
            </a:r>
          </a:p>
        </p:txBody>
      </p:sp>
      <p:sp>
        <p:nvSpPr>
          <p:cNvPr id="266" name="Shape 266"/>
          <p:cNvSpPr/>
          <p:nvPr/>
        </p:nvSpPr>
        <p:spPr>
          <a:xfrm flipV="1">
            <a:off x="277812" y="3952874"/>
            <a:ext cx="11287126" cy="9527"/>
          </a:xfrm>
          <a:prstGeom prst="line">
            <a:avLst/>
          </a:prstGeom>
          <a:ln w="38100">
            <a:solidFill>
              <a:srgbClr val="343027"/>
            </a:solidFill>
            <a:miter lim="400000"/>
          </a:ln>
        </p:spPr>
        <p:txBody>
          <a:bodyPr lIns="50800" tIns="50800" rIns="50800" bIns="50800" anchor="ctr"/>
          <a:lstStyle/>
          <a:p>
            <a:pPr marL="0" marR="0" defTabSz="457200">
              <a:defRPr>
                <a:solidFill>
                  <a:srgbClr val="000000"/>
                </a:solidFill>
                <a:uFillTx/>
                <a:latin typeface="Helvetica"/>
                <a:ea typeface="Helvetica"/>
                <a:cs typeface="Helvetica"/>
                <a:sym typeface="Helvetica"/>
              </a:defRPr>
            </a:pPr>
            <a:endParaRPr/>
          </a:p>
        </p:txBody>
      </p:sp>
      <p:sp>
        <p:nvSpPr>
          <p:cNvPr id="267" name="Shape 267"/>
          <p:cNvSpPr/>
          <p:nvPr/>
        </p:nvSpPr>
        <p:spPr>
          <a:xfrm>
            <a:off x="469900" y="4095750"/>
            <a:ext cx="12077700" cy="1562100"/>
          </a:xfrm>
          <a:prstGeom prst="rect">
            <a:avLst/>
          </a:prstGeom>
          <a:ln w="12700">
            <a:miter lim="400000"/>
          </a:ln>
          <a:effectLst>
            <a:outerShdw blurRad="25400" dist="50800" dir="2700000" rotWithShape="0">
              <a:srgbClr val="000000">
                <a:alpha val="82998"/>
              </a:srgbClr>
            </a:outerShdw>
          </a:effectLst>
          <a:extLst>
            <a:ext uri="{C572A759-6A51-4108-AA02-DFA0A04FC94B}">
              <ma14:wrappingTextBoxFlag xmlns="" xmlns:ma14="http://schemas.microsoft.com/office/mac/drawingml/2011/main" val="1"/>
            </a:ext>
          </a:extLst>
        </p:spPr>
        <p:txBody>
          <a:bodyPr lIns="0" tIns="0" rIns="0" bIns="0" anchor="ctr">
            <a:spAutoFit/>
          </a:bodyPr>
          <a:lstStyle/>
          <a:p>
            <a:pPr marL="0" marR="0">
              <a:lnSpc>
                <a:spcPct val="120000"/>
              </a:lnSpc>
              <a:buClr>
                <a:srgbClr val="D8D0A9"/>
              </a:buClr>
              <a:buFont typeface="Helvetica"/>
            </a:pPr>
            <a:r>
              <a:rPr sz="3000" baseline="31999">
                <a:solidFill>
                  <a:srgbClr val="D8D0A9"/>
                </a:solidFill>
                <a:uFill>
                  <a:solidFill>
                    <a:srgbClr val="D8D0A9"/>
                  </a:solidFill>
                </a:uFill>
                <a:latin typeface="Helvetica"/>
                <a:ea typeface="Helvetica"/>
                <a:cs typeface="Helvetica"/>
                <a:sym typeface="Helvetica"/>
              </a:rPr>
              <a:t>27</a:t>
            </a:r>
            <a:r>
              <a:rPr sz="3000">
                <a:solidFill>
                  <a:srgbClr val="D8D0A9"/>
                </a:solidFill>
                <a:uFill>
                  <a:solidFill>
                    <a:srgbClr val="D8D0A9"/>
                  </a:solidFill>
                </a:uFill>
                <a:latin typeface="Helvetica"/>
                <a:ea typeface="Helvetica"/>
                <a:cs typeface="Helvetica"/>
                <a:sym typeface="Helvetica"/>
              </a:rPr>
              <a:t> And when they were come, and had gathered the church together, they rehearsed all that God had done with them, and how he had opened the door of faith unto the Gentiles.</a:t>
            </a: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9" name="Shape 269"/>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270" name="Shape 270"/>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271" name="Shape 271"/>
          <p:cNvSpPr/>
          <p:nvPr/>
        </p:nvSpPr>
        <p:spPr>
          <a:xfrm>
            <a:off x="1104900" y="2203450"/>
            <a:ext cx="6032500" cy="5461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buClr>
                <a:srgbClr val="240106"/>
              </a:buClr>
              <a:buFont typeface="Helvetica"/>
            </a:pPr>
            <a:r>
              <a:rPr sz="3600">
                <a:solidFill>
                  <a:srgbClr val="240106"/>
                </a:solidFill>
                <a:uFill>
                  <a:solidFill>
                    <a:srgbClr val="240106"/>
                  </a:solidFill>
                </a:uFill>
                <a:latin typeface="Zapf Dingbats"/>
                <a:ea typeface="Zapf Dingbats"/>
                <a:cs typeface="Zapf Dingbats"/>
                <a:sym typeface="Zapf Dingbats"/>
              </a:rPr>
              <a:t>❋</a:t>
            </a:r>
            <a:r>
              <a:rPr sz="3600" b="1">
                <a:solidFill>
                  <a:srgbClr val="240106"/>
                </a:solidFill>
                <a:uFill>
                  <a:solidFill>
                    <a:srgbClr val="240106"/>
                  </a:solidFill>
                </a:uFill>
                <a:latin typeface="Helvetica"/>
                <a:ea typeface="Helvetica"/>
                <a:cs typeface="Helvetica"/>
                <a:sym typeface="Helvetica"/>
              </a:rPr>
              <a:t>  </a:t>
            </a:r>
            <a:r>
              <a:rPr sz="3600">
                <a:solidFill>
                  <a:srgbClr val="240106"/>
                </a:solidFill>
                <a:uFill>
                  <a:solidFill>
                    <a:srgbClr val="240106"/>
                  </a:solidFill>
                </a:uFill>
                <a:latin typeface="Helvetica"/>
                <a:ea typeface="Helvetica"/>
                <a:cs typeface="Helvetica"/>
                <a:sym typeface="Helvetica"/>
              </a:rPr>
              <a:t>The example of </a:t>
            </a:r>
            <a:r>
              <a:rPr sz="3600" b="1" i="1" u="sng">
                <a:solidFill>
                  <a:srgbClr val="FAEDC6"/>
                </a:solidFill>
                <a:uFill>
                  <a:solidFill>
                    <a:srgbClr val="FAEDC6"/>
                  </a:solidFill>
                </a:uFill>
                <a:latin typeface="Helvetica"/>
                <a:ea typeface="Helvetica"/>
                <a:cs typeface="Helvetica"/>
                <a:sym typeface="Helvetica"/>
              </a:rPr>
              <a:t>PAUL</a:t>
            </a:r>
            <a:r>
              <a:rPr sz="3600">
                <a:solidFill>
                  <a:srgbClr val="240106"/>
                </a:solidFill>
                <a:uFill>
                  <a:solidFill>
                    <a:srgbClr val="240106"/>
                  </a:solidFill>
                </a:uFill>
                <a:latin typeface="Helvetica"/>
                <a:ea typeface="Helvetica"/>
                <a:cs typeface="Helvetica"/>
                <a:sym typeface="Helvetica"/>
              </a:rPr>
              <a:t>:</a:t>
            </a:r>
          </a:p>
        </p:txBody>
      </p:sp>
      <p:sp>
        <p:nvSpPr>
          <p:cNvPr id="272" name="Shape 272"/>
          <p:cNvSpPr/>
          <p:nvPr/>
        </p:nvSpPr>
        <p:spPr>
          <a:xfrm>
            <a:off x="433387" y="3378200"/>
            <a:ext cx="1639244" cy="546100"/>
          </a:xfrm>
          <a:prstGeom prst="rect">
            <a:avLst/>
          </a:prstGeom>
          <a:ln w="12700">
            <a:miter lim="400000"/>
          </a:ln>
          <a:effectLst>
            <a:outerShdw blurRad="25400" dist="63500" dir="2700000" rotWithShape="0">
              <a:srgbClr val="000000">
                <a:alpha val="75000"/>
              </a:srgbClr>
            </a:outerShdw>
          </a:effectLst>
          <a:extLst>
            <a:ext uri="{C572A759-6A51-4108-AA02-DFA0A04FC94B}">
              <ma14:wrappingTextBoxFlag xmlns="" xmlns:ma14="http://schemas.microsoft.com/office/mac/drawingml/2011/main" val="1"/>
            </a:ext>
          </a:extLst>
        </p:spPr>
        <p:txBody>
          <a:bodyPr wrap="none" lIns="0" tIns="0" rIns="0" bIns="0" anchor="ctr">
            <a:spAutoFit/>
          </a:bodyPr>
          <a:lstStyle>
            <a:lvl1pPr marL="0" marR="0">
              <a:buClr>
                <a:srgbClr val="D8D0A9"/>
              </a:buClr>
              <a:buFont typeface="Helvetica"/>
              <a:defRPr sz="3600" b="1">
                <a:solidFill>
                  <a:srgbClr val="D8D0A9"/>
                </a:solidFill>
                <a:uFill>
                  <a:solidFill>
                    <a:srgbClr val="D8D0A9"/>
                  </a:solidFill>
                </a:uFill>
                <a:latin typeface="Helvetica"/>
                <a:ea typeface="Helvetica"/>
                <a:cs typeface="Helvetica"/>
                <a:sym typeface="Helvetica"/>
              </a:defRPr>
            </a:lvl1pPr>
          </a:lstStyle>
          <a:p>
            <a:r>
              <a:t>Acts 15</a:t>
            </a:r>
          </a:p>
        </p:txBody>
      </p:sp>
      <p:sp>
        <p:nvSpPr>
          <p:cNvPr id="273" name="Shape 273"/>
          <p:cNvSpPr/>
          <p:nvPr/>
        </p:nvSpPr>
        <p:spPr>
          <a:xfrm flipV="1">
            <a:off x="277812" y="3952874"/>
            <a:ext cx="11287126" cy="9527"/>
          </a:xfrm>
          <a:prstGeom prst="line">
            <a:avLst/>
          </a:prstGeom>
          <a:ln w="38100">
            <a:solidFill>
              <a:srgbClr val="343027"/>
            </a:solidFill>
            <a:miter lim="400000"/>
          </a:ln>
        </p:spPr>
        <p:txBody>
          <a:bodyPr lIns="50800" tIns="50800" rIns="50800" bIns="50800" anchor="ctr"/>
          <a:lstStyle/>
          <a:p>
            <a:pPr marL="0" marR="0" defTabSz="457200">
              <a:defRPr>
                <a:solidFill>
                  <a:srgbClr val="000000"/>
                </a:solidFill>
                <a:uFillTx/>
                <a:latin typeface="Helvetica"/>
                <a:ea typeface="Helvetica"/>
                <a:cs typeface="Helvetica"/>
                <a:sym typeface="Helvetica"/>
              </a:defRPr>
            </a:pPr>
            <a:endParaRPr/>
          </a:p>
        </p:txBody>
      </p:sp>
      <p:sp>
        <p:nvSpPr>
          <p:cNvPr id="274" name="Shape 274"/>
          <p:cNvSpPr/>
          <p:nvPr/>
        </p:nvSpPr>
        <p:spPr>
          <a:xfrm>
            <a:off x="469900" y="4095750"/>
            <a:ext cx="12077700" cy="1562100"/>
          </a:xfrm>
          <a:prstGeom prst="rect">
            <a:avLst/>
          </a:prstGeom>
          <a:ln w="12700">
            <a:miter lim="400000"/>
          </a:ln>
          <a:effectLst>
            <a:outerShdw blurRad="25400" dist="50800" dir="2700000" rotWithShape="0">
              <a:srgbClr val="000000">
                <a:alpha val="82998"/>
              </a:srgbClr>
            </a:outerShdw>
          </a:effectLst>
          <a:extLst>
            <a:ext uri="{C572A759-6A51-4108-AA02-DFA0A04FC94B}">
              <ma14:wrappingTextBoxFlag xmlns="" xmlns:ma14="http://schemas.microsoft.com/office/mac/drawingml/2011/main" val="1"/>
            </a:ext>
          </a:extLst>
        </p:spPr>
        <p:txBody>
          <a:bodyPr lIns="0" tIns="0" rIns="0" bIns="0" anchor="ctr">
            <a:spAutoFit/>
          </a:bodyPr>
          <a:lstStyle/>
          <a:p>
            <a:pPr marL="0" marR="0">
              <a:lnSpc>
                <a:spcPct val="120000"/>
              </a:lnSpc>
              <a:buClr>
                <a:srgbClr val="D8D0A9"/>
              </a:buClr>
              <a:buFont typeface="Helvetica"/>
            </a:pPr>
            <a:r>
              <a:rPr sz="3000" baseline="31999" dirty="0">
                <a:solidFill>
                  <a:srgbClr val="D8D0A9"/>
                </a:solidFill>
                <a:uFill>
                  <a:solidFill>
                    <a:srgbClr val="D8D0A9"/>
                  </a:solidFill>
                </a:uFill>
                <a:latin typeface="Helvetica"/>
                <a:ea typeface="Helvetica"/>
                <a:cs typeface="Helvetica"/>
                <a:sym typeface="Helvetica"/>
              </a:rPr>
              <a:t>4</a:t>
            </a:r>
            <a:r>
              <a:rPr sz="3000" dirty="0">
                <a:solidFill>
                  <a:srgbClr val="D8D0A9"/>
                </a:solidFill>
                <a:uFill>
                  <a:solidFill>
                    <a:srgbClr val="D8D0A9"/>
                  </a:solidFill>
                </a:uFill>
                <a:latin typeface="Helvetica"/>
                <a:ea typeface="Helvetica"/>
                <a:cs typeface="Helvetica"/>
                <a:sym typeface="Helvetica"/>
              </a:rPr>
              <a:t> And when they were come to Jerusalem, they were received of the church, and of the apostles and elders, and they declared all things that God had done with them.</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6" name="Shape 276"/>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277" name="Shape 277"/>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278" name="Shape 278"/>
          <p:cNvSpPr/>
          <p:nvPr/>
        </p:nvSpPr>
        <p:spPr>
          <a:xfrm>
            <a:off x="457200" y="1841500"/>
            <a:ext cx="6248400" cy="609600"/>
          </a:xfrm>
          <a:prstGeom prst="rect">
            <a:avLst/>
          </a:prstGeom>
          <a:ln w="12700">
            <a:miter lim="400000"/>
          </a:ln>
          <a:effectLst>
            <a:outerShdw blurRad="88900" dist="25400" dir="2700000" rotWithShape="0">
              <a:srgbClr val="000000">
                <a:alpha val="75000"/>
              </a:srgbClr>
            </a:outerShdw>
          </a:effectLst>
          <a:extLst>
            <a:ext uri="{C572A759-6A51-4108-AA02-DFA0A04FC94B}">
              <ma14:wrappingTextBoxFlag xmlns="" xmlns:ma14="http://schemas.microsoft.com/office/mac/drawingml/2011/main" val="1"/>
            </a:ext>
          </a:extLst>
        </p:spPr>
        <p:txBody>
          <a:bodyPr lIns="0" tIns="0" rIns="0" bIns="0" anchor="ctr">
            <a:spAutoFit/>
          </a:bodyPr>
          <a:lstStyle>
            <a:lvl1pPr marL="0" marR="0">
              <a:lnSpc>
                <a:spcPct val="60000"/>
              </a:lnSpc>
              <a:buClr>
                <a:srgbClr val="FAEDC6"/>
              </a:buClr>
              <a:buFont typeface="Helvetica"/>
              <a:defRPr sz="4000" b="1">
                <a:solidFill>
                  <a:srgbClr val="FAEDC6"/>
                </a:solidFill>
                <a:uFill>
                  <a:solidFill>
                    <a:srgbClr val="FAEDC6"/>
                  </a:solidFill>
                </a:uFill>
                <a:latin typeface="Helvetica"/>
                <a:ea typeface="Helvetica"/>
                <a:cs typeface="Helvetica"/>
                <a:sym typeface="Helvetica"/>
              </a:defRPr>
            </a:lvl1pPr>
          </a:lstStyle>
          <a:p>
            <a:r>
              <a:t>CONCLUSION</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80" name="Shape 280"/>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281" name="Shape 281"/>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282" name="Shape 282"/>
          <p:cNvSpPr/>
          <p:nvPr/>
        </p:nvSpPr>
        <p:spPr>
          <a:xfrm>
            <a:off x="1384299" y="3176195"/>
            <a:ext cx="11150601" cy="197881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lnSpc>
                <a:spcPct val="110000"/>
              </a:lnSpc>
              <a:buClr>
                <a:srgbClr val="240106"/>
              </a:buClr>
              <a:buFont typeface="Helvetica"/>
            </a:pPr>
            <a:r>
              <a:rPr sz="4000" dirty="0">
                <a:solidFill>
                  <a:schemeClr val="tx1"/>
                </a:solidFill>
                <a:uFill>
                  <a:solidFill>
                    <a:srgbClr val="240106"/>
                  </a:solidFill>
                </a:uFill>
                <a:latin typeface="Helvetica"/>
                <a:ea typeface="Helvetica"/>
                <a:cs typeface="Helvetica"/>
                <a:sym typeface="Helvetica"/>
              </a:rPr>
              <a:t>To live the life God has called me to live in my human body is only possible by living </a:t>
            </a:r>
            <a:r>
              <a:rPr sz="4000" b="1" i="1" u="sng" dirty="0">
                <a:solidFill>
                  <a:schemeClr val="tx1"/>
                </a:solidFill>
                <a:uFill>
                  <a:solidFill>
                    <a:srgbClr val="FAEDC6"/>
                  </a:solidFill>
                </a:uFill>
                <a:latin typeface="Helvetica"/>
                <a:ea typeface="Helvetica"/>
                <a:cs typeface="Helvetica"/>
                <a:sym typeface="Helvetica"/>
              </a:rPr>
              <a:t>MY</a:t>
            </a:r>
            <a:r>
              <a:rPr sz="4000" dirty="0">
                <a:solidFill>
                  <a:schemeClr val="tx1"/>
                </a:solidFill>
                <a:uFill>
                  <a:solidFill>
                    <a:srgbClr val="240106"/>
                  </a:solidFill>
                </a:uFill>
                <a:latin typeface="Helvetica"/>
                <a:ea typeface="Helvetica"/>
                <a:cs typeface="Helvetica"/>
                <a:sym typeface="Helvetica"/>
              </a:rPr>
              <a:t> </a:t>
            </a:r>
            <a:r>
              <a:rPr sz="4000" b="1" i="1" u="sng" dirty="0">
                <a:solidFill>
                  <a:schemeClr val="tx1"/>
                </a:solidFill>
                <a:uFill>
                  <a:solidFill>
                    <a:srgbClr val="FAEDC6"/>
                  </a:solidFill>
                </a:uFill>
                <a:latin typeface="Helvetica"/>
                <a:ea typeface="Helvetica"/>
                <a:cs typeface="Helvetica"/>
                <a:sym typeface="Helvetica"/>
              </a:rPr>
              <a:t>LIFE</a:t>
            </a:r>
            <a:r>
              <a:rPr sz="4000" dirty="0">
                <a:solidFill>
                  <a:schemeClr val="tx1"/>
                </a:solidFill>
                <a:uFill>
                  <a:solidFill>
                    <a:srgbClr val="240106"/>
                  </a:solidFill>
                </a:uFill>
                <a:latin typeface="Helvetica"/>
                <a:ea typeface="Helvetica"/>
                <a:cs typeface="Helvetica"/>
                <a:sym typeface="Helvetica"/>
              </a:rPr>
              <a:t> the way </a:t>
            </a:r>
            <a:r>
              <a:rPr sz="4000" b="1" i="1" u="sng" dirty="0">
                <a:solidFill>
                  <a:schemeClr val="tx1"/>
                </a:solidFill>
                <a:uFill>
                  <a:solidFill>
                    <a:srgbClr val="FAEDC6"/>
                  </a:solidFill>
                </a:uFill>
                <a:latin typeface="Helvetica"/>
                <a:ea typeface="Helvetica"/>
                <a:cs typeface="Helvetica"/>
                <a:sym typeface="Helvetica"/>
              </a:rPr>
              <a:t>CHRIST</a:t>
            </a:r>
            <a:r>
              <a:rPr sz="4000" dirty="0">
                <a:solidFill>
                  <a:schemeClr val="tx1"/>
                </a:solidFill>
                <a:uFill>
                  <a:solidFill>
                    <a:srgbClr val="240106"/>
                  </a:solidFill>
                </a:uFill>
                <a:latin typeface="Helvetica"/>
                <a:ea typeface="Helvetica"/>
                <a:cs typeface="Helvetica"/>
                <a:sym typeface="Helvetica"/>
              </a:rPr>
              <a:t> </a:t>
            </a:r>
            <a:r>
              <a:rPr sz="4000" b="1" i="1" u="sng" dirty="0">
                <a:solidFill>
                  <a:schemeClr val="tx1"/>
                </a:solidFill>
                <a:uFill>
                  <a:solidFill>
                    <a:srgbClr val="FAEDC6"/>
                  </a:solidFill>
                </a:uFill>
                <a:latin typeface="Helvetica"/>
                <a:ea typeface="Helvetica"/>
                <a:cs typeface="Helvetica"/>
                <a:sym typeface="Helvetica"/>
              </a:rPr>
              <a:t>LIVED</a:t>
            </a:r>
            <a:r>
              <a:rPr sz="4000" dirty="0">
                <a:solidFill>
                  <a:schemeClr val="tx1"/>
                </a:solidFill>
                <a:uFill>
                  <a:solidFill>
                    <a:srgbClr val="240106"/>
                  </a:solidFill>
                </a:uFill>
                <a:latin typeface="Helvetica"/>
                <a:ea typeface="Helvetica"/>
                <a:cs typeface="Helvetica"/>
                <a:sym typeface="Helvetica"/>
              </a:rPr>
              <a:t> in His human body.</a:t>
            </a:r>
          </a:p>
        </p:txBody>
      </p:sp>
      <p:sp>
        <p:nvSpPr>
          <p:cNvPr id="283" name="Shape 283"/>
          <p:cNvSpPr/>
          <p:nvPr/>
        </p:nvSpPr>
        <p:spPr>
          <a:xfrm>
            <a:off x="863600" y="3238500"/>
            <a:ext cx="736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marL="0" marR="0">
              <a:lnSpc>
                <a:spcPct val="110000"/>
              </a:lnSpc>
              <a:buClr>
                <a:srgbClr val="240106"/>
              </a:buClr>
              <a:buFont typeface="Helvetica"/>
              <a:defRPr sz="4000">
                <a:solidFill>
                  <a:srgbClr val="240106"/>
                </a:solidFill>
                <a:uFill>
                  <a:solidFill>
                    <a:srgbClr val="240106"/>
                  </a:solidFill>
                </a:uFill>
                <a:latin typeface="Heiti SC Light"/>
                <a:ea typeface="Heiti SC Light"/>
                <a:cs typeface="Heiti SC Light"/>
                <a:sym typeface="Heiti SC Light"/>
              </a:defRPr>
            </a:lvl1pPr>
          </a:lstStyle>
          <a:p>
            <a:pPr>
              <a:defRPr>
                <a:latin typeface="Helvetica"/>
                <a:ea typeface="Helvetica"/>
                <a:cs typeface="Helvetica"/>
                <a:sym typeface="Helvetica"/>
              </a:defRPr>
            </a:pPr>
            <a:r>
              <a:rPr>
                <a:latin typeface="Heiti SC Light"/>
                <a:ea typeface="Heiti SC Light"/>
                <a:cs typeface="Heiti SC Light"/>
                <a:sym typeface="Heiti SC Light"/>
              </a:rPr>
              <a:t>▲</a:t>
            </a: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85" name="Shape 285"/>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286" name="Shape 286"/>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287" name="Shape 287"/>
          <p:cNvSpPr/>
          <p:nvPr/>
        </p:nvSpPr>
        <p:spPr>
          <a:xfrm>
            <a:off x="1181099" y="4089400"/>
            <a:ext cx="11150601" cy="6096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lnSpc>
                <a:spcPct val="110000"/>
              </a:lnSpc>
              <a:buClr>
                <a:srgbClr val="240106"/>
              </a:buClr>
              <a:buFont typeface="Helvetica"/>
            </a:pPr>
            <a:r>
              <a:rPr sz="4000" b="1" i="1">
                <a:solidFill>
                  <a:srgbClr val="240106"/>
                </a:solidFill>
                <a:uFill>
                  <a:solidFill>
                    <a:srgbClr val="240106"/>
                  </a:solidFill>
                </a:uFill>
                <a:latin typeface="Helvetica"/>
                <a:ea typeface="Helvetica"/>
                <a:cs typeface="Helvetica"/>
                <a:sym typeface="Helvetica"/>
              </a:rPr>
              <a:t>I MUST FOLLOW CHRIST’S </a:t>
            </a:r>
            <a:r>
              <a:rPr sz="4000" b="1" i="1" u="sng">
                <a:solidFill>
                  <a:srgbClr val="FAEDC6"/>
                </a:solidFill>
                <a:uFill>
                  <a:solidFill>
                    <a:srgbClr val="FAEDC6"/>
                  </a:solidFill>
                </a:uFill>
                <a:latin typeface="Helvetica"/>
                <a:ea typeface="Helvetica"/>
                <a:cs typeface="Helvetica"/>
                <a:sym typeface="Helvetica"/>
              </a:rPr>
              <a:t>PATTERN</a:t>
            </a:r>
            <a:r>
              <a:rPr sz="4000" b="1" i="1">
                <a:solidFill>
                  <a:srgbClr val="240106"/>
                </a:solidFill>
                <a:uFill>
                  <a:solidFill>
                    <a:srgbClr val="240106"/>
                  </a:solidFill>
                </a:uFill>
                <a:latin typeface="Helvetica"/>
                <a:ea typeface="Helvetica"/>
                <a:cs typeface="Helvetica"/>
                <a:sym typeface="Helvetica"/>
              </a:rPr>
              <a:t> </a:t>
            </a:r>
            <a:r>
              <a:rPr sz="2400" b="1" i="1">
                <a:solidFill>
                  <a:srgbClr val="240106"/>
                </a:solidFill>
                <a:uFill>
                  <a:solidFill>
                    <a:srgbClr val="240106"/>
                  </a:solidFill>
                </a:uFill>
                <a:latin typeface="Helvetica"/>
                <a:ea typeface="Helvetica"/>
                <a:cs typeface="Helvetica"/>
                <a:sym typeface="Helvetica"/>
              </a:rPr>
              <a:t>(Phil 2:5)</a:t>
            </a:r>
          </a:p>
        </p:txBody>
      </p:sp>
      <p:sp>
        <p:nvSpPr>
          <p:cNvPr id="288" name="Shape 288"/>
          <p:cNvSpPr/>
          <p:nvPr/>
        </p:nvSpPr>
        <p:spPr>
          <a:xfrm>
            <a:off x="673100" y="4089400"/>
            <a:ext cx="736600" cy="6096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marL="0" marR="0">
              <a:lnSpc>
                <a:spcPct val="110000"/>
              </a:lnSpc>
              <a:buClr>
                <a:srgbClr val="240106"/>
              </a:buClr>
              <a:buFont typeface="Helvetica"/>
              <a:defRPr sz="4000">
                <a:solidFill>
                  <a:srgbClr val="240106"/>
                </a:solidFill>
                <a:uFill>
                  <a:solidFill>
                    <a:srgbClr val="240106"/>
                  </a:solidFill>
                </a:uFill>
                <a:latin typeface="Helvetica"/>
                <a:ea typeface="Helvetica"/>
                <a:cs typeface="Helvetica"/>
                <a:sym typeface="Helvetica"/>
              </a:defRPr>
            </a:lvl1pPr>
          </a:lstStyle>
          <a:p>
            <a:r>
              <a:t>●</a:t>
            </a: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0" name="Shape 290"/>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291" name="Shape 291"/>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292" name="Shape 292"/>
          <p:cNvSpPr/>
          <p:nvPr/>
        </p:nvSpPr>
        <p:spPr>
          <a:xfrm>
            <a:off x="1384299" y="3171849"/>
            <a:ext cx="11150601" cy="130170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lnSpc>
                <a:spcPct val="110000"/>
              </a:lnSpc>
              <a:buClr>
                <a:srgbClr val="240106"/>
              </a:buClr>
              <a:buFont typeface="Helvetica"/>
            </a:pPr>
            <a:r>
              <a:rPr sz="4000" dirty="0">
                <a:solidFill>
                  <a:schemeClr val="tx1"/>
                </a:solidFill>
                <a:uFill>
                  <a:solidFill>
                    <a:srgbClr val="240106"/>
                  </a:solidFill>
                </a:uFill>
                <a:latin typeface="Helvetica"/>
                <a:ea typeface="Helvetica"/>
                <a:cs typeface="Helvetica"/>
                <a:sym typeface="Helvetica"/>
              </a:rPr>
              <a:t>To live the life God has called me to live is not possible in my own </a:t>
            </a:r>
            <a:r>
              <a:rPr sz="4000" b="1" i="1" u="sng" dirty="0">
                <a:solidFill>
                  <a:schemeClr val="tx1"/>
                </a:solidFill>
                <a:uFill>
                  <a:solidFill>
                    <a:srgbClr val="FAEDC6"/>
                  </a:solidFill>
                </a:uFill>
                <a:latin typeface="Helvetica"/>
                <a:ea typeface="Helvetica"/>
                <a:cs typeface="Helvetica"/>
                <a:sym typeface="Helvetica"/>
              </a:rPr>
              <a:t>STRENGTH</a:t>
            </a:r>
            <a:r>
              <a:rPr sz="4000" dirty="0">
                <a:solidFill>
                  <a:schemeClr val="tx1"/>
                </a:solidFill>
                <a:uFill>
                  <a:solidFill>
                    <a:srgbClr val="240106"/>
                  </a:solidFill>
                </a:uFill>
                <a:latin typeface="Helvetica"/>
                <a:ea typeface="Helvetica"/>
                <a:cs typeface="Helvetica"/>
                <a:sym typeface="Helvetica"/>
              </a:rPr>
              <a:t> or </a:t>
            </a:r>
            <a:r>
              <a:rPr sz="4000" b="1" i="1" u="sng" dirty="0">
                <a:solidFill>
                  <a:schemeClr val="tx1"/>
                </a:solidFill>
                <a:uFill>
                  <a:solidFill>
                    <a:srgbClr val="FAEDC6"/>
                  </a:solidFill>
                </a:uFill>
                <a:latin typeface="Helvetica"/>
                <a:ea typeface="Helvetica"/>
                <a:cs typeface="Helvetica"/>
                <a:sym typeface="Helvetica"/>
              </a:rPr>
              <a:t>POWER</a:t>
            </a:r>
            <a:r>
              <a:rPr sz="4000" dirty="0">
                <a:solidFill>
                  <a:schemeClr val="tx1"/>
                </a:solidFill>
                <a:uFill>
                  <a:solidFill>
                    <a:srgbClr val="240106"/>
                  </a:solidFill>
                </a:uFill>
                <a:latin typeface="Helvetica"/>
                <a:ea typeface="Helvetica"/>
                <a:cs typeface="Helvetica"/>
                <a:sym typeface="Helvetica"/>
              </a:rPr>
              <a:t>.</a:t>
            </a:r>
          </a:p>
        </p:txBody>
      </p:sp>
      <p:sp>
        <p:nvSpPr>
          <p:cNvPr id="293" name="Shape 293"/>
          <p:cNvSpPr/>
          <p:nvPr/>
        </p:nvSpPr>
        <p:spPr>
          <a:xfrm>
            <a:off x="863600" y="3238500"/>
            <a:ext cx="736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marL="0" marR="0">
              <a:lnSpc>
                <a:spcPct val="110000"/>
              </a:lnSpc>
              <a:buClr>
                <a:srgbClr val="240106"/>
              </a:buClr>
              <a:buFont typeface="Helvetica"/>
              <a:defRPr sz="4000">
                <a:solidFill>
                  <a:srgbClr val="240106"/>
                </a:solidFill>
                <a:uFill>
                  <a:solidFill>
                    <a:srgbClr val="240106"/>
                  </a:solidFill>
                </a:uFill>
                <a:latin typeface="Heiti SC Light"/>
                <a:ea typeface="Heiti SC Light"/>
                <a:cs typeface="Heiti SC Light"/>
                <a:sym typeface="Heiti SC Light"/>
              </a:defRPr>
            </a:lvl1pPr>
          </a:lstStyle>
          <a:p>
            <a:pPr>
              <a:defRPr>
                <a:latin typeface="Helvetica"/>
                <a:ea typeface="Helvetica"/>
                <a:cs typeface="Helvetica"/>
                <a:sym typeface="Helvetica"/>
              </a:defRPr>
            </a:pPr>
            <a:r>
              <a:rPr>
                <a:latin typeface="Heiti SC Light"/>
                <a:ea typeface="Heiti SC Light"/>
                <a:cs typeface="Heiti SC Light"/>
                <a:sym typeface="Heiti SC Light"/>
              </a:rPr>
              <a:t>▲</a:t>
            </a: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5" name="Shape 295"/>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296" name="Shape 296"/>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297" name="Shape 297"/>
          <p:cNvSpPr/>
          <p:nvPr/>
        </p:nvSpPr>
        <p:spPr>
          <a:xfrm>
            <a:off x="1181099" y="4089400"/>
            <a:ext cx="11150601" cy="6096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lnSpc>
                <a:spcPct val="110000"/>
              </a:lnSpc>
              <a:buClr>
                <a:srgbClr val="240106"/>
              </a:buClr>
              <a:buFont typeface="Helvetica"/>
            </a:pPr>
            <a:r>
              <a:rPr sz="4000" b="1" i="1">
                <a:solidFill>
                  <a:srgbClr val="240106"/>
                </a:solidFill>
                <a:uFill>
                  <a:solidFill>
                    <a:srgbClr val="240106"/>
                  </a:solidFill>
                </a:uFill>
                <a:latin typeface="Helvetica"/>
                <a:ea typeface="Helvetica"/>
                <a:cs typeface="Helvetica"/>
                <a:sym typeface="Helvetica"/>
              </a:rPr>
              <a:t>I MUST TRUST CHRIST’S </a:t>
            </a:r>
            <a:r>
              <a:rPr sz="4000" b="1" i="1" u="sng">
                <a:solidFill>
                  <a:srgbClr val="FAEDC6"/>
                </a:solidFill>
                <a:uFill>
                  <a:solidFill>
                    <a:srgbClr val="FAEDC6"/>
                  </a:solidFill>
                </a:uFill>
                <a:latin typeface="Helvetica"/>
                <a:ea typeface="Helvetica"/>
                <a:cs typeface="Helvetica"/>
                <a:sym typeface="Helvetica"/>
              </a:rPr>
              <a:t>POWER</a:t>
            </a:r>
            <a:r>
              <a:rPr sz="4000" b="1" i="1">
                <a:solidFill>
                  <a:srgbClr val="240106"/>
                </a:solidFill>
                <a:uFill>
                  <a:solidFill>
                    <a:srgbClr val="240106"/>
                  </a:solidFill>
                </a:uFill>
                <a:latin typeface="Helvetica"/>
                <a:ea typeface="Helvetica"/>
                <a:cs typeface="Helvetica"/>
                <a:sym typeface="Helvetica"/>
              </a:rPr>
              <a:t> </a:t>
            </a:r>
          </a:p>
        </p:txBody>
      </p:sp>
      <p:sp>
        <p:nvSpPr>
          <p:cNvPr id="298" name="Shape 298"/>
          <p:cNvSpPr/>
          <p:nvPr/>
        </p:nvSpPr>
        <p:spPr>
          <a:xfrm>
            <a:off x="673100" y="4089400"/>
            <a:ext cx="736600" cy="6096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marL="0" marR="0">
              <a:lnSpc>
                <a:spcPct val="110000"/>
              </a:lnSpc>
              <a:buClr>
                <a:srgbClr val="240106"/>
              </a:buClr>
              <a:buFont typeface="Helvetica"/>
              <a:defRPr sz="4000">
                <a:solidFill>
                  <a:srgbClr val="240106"/>
                </a:solidFill>
                <a:uFill>
                  <a:solidFill>
                    <a:srgbClr val="240106"/>
                  </a:solidFill>
                </a:uFill>
                <a:latin typeface="Helvetica"/>
                <a:ea typeface="Helvetica"/>
                <a:cs typeface="Helvetica"/>
                <a:sym typeface="Helvetica"/>
              </a:defRPr>
            </a:lvl1pPr>
          </a:lstStyle>
          <a:p>
            <a:r>
              <a:t>●</a:t>
            </a: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0" name="Shape 300"/>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301" name="Shape 301"/>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302" name="Shape 302"/>
          <p:cNvSpPr/>
          <p:nvPr/>
        </p:nvSpPr>
        <p:spPr>
          <a:xfrm>
            <a:off x="496887" y="1733550"/>
            <a:ext cx="3302696" cy="635000"/>
          </a:xfrm>
          <a:prstGeom prst="rect">
            <a:avLst/>
          </a:prstGeom>
          <a:ln w="12700">
            <a:miter lim="400000"/>
          </a:ln>
          <a:effectLst>
            <a:outerShdw blurRad="25400" dist="63500" dir="2700000" rotWithShape="0">
              <a:srgbClr val="000000">
                <a:alpha val="75000"/>
              </a:srgbClr>
            </a:outerShdw>
          </a:effectLst>
          <a:extLst>
            <a:ext uri="{C572A759-6A51-4108-AA02-DFA0A04FC94B}">
              <ma14:wrappingTextBoxFlag xmlns="" xmlns:ma14="http://schemas.microsoft.com/office/mac/drawingml/2011/main" val="1"/>
            </a:ext>
          </a:extLst>
        </p:spPr>
        <p:txBody>
          <a:bodyPr wrap="none" lIns="0" tIns="0" rIns="0" bIns="0" anchor="ctr">
            <a:spAutoFit/>
          </a:bodyPr>
          <a:lstStyle>
            <a:lvl1pPr marL="0" marR="0">
              <a:buClr>
                <a:srgbClr val="D8D0A9"/>
              </a:buClr>
              <a:buFont typeface="Helvetica"/>
              <a:defRPr sz="4200" b="1">
                <a:solidFill>
                  <a:srgbClr val="D8D0A9"/>
                </a:solidFill>
                <a:uFill>
                  <a:solidFill>
                    <a:srgbClr val="D8D0A9"/>
                  </a:solidFill>
                </a:uFill>
                <a:latin typeface="Helvetica"/>
                <a:ea typeface="Helvetica"/>
                <a:cs typeface="Helvetica"/>
                <a:sym typeface="Helvetica"/>
              </a:defRPr>
            </a:lvl1pPr>
          </a:lstStyle>
          <a:p>
            <a:r>
              <a:t>Philippians 2</a:t>
            </a:r>
          </a:p>
        </p:txBody>
      </p:sp>
      <p:sp>
        <p:nvSpPr>
          <p:cNvPr id="303" name="Shape 303"/>
          <p:cNvSpPr/>
          <p:nvPr/>
        </p:nvSpPr>
        <p:spPr>
          <a:xfrm flipV="1">
            <a:off x="430212" y="2441574"/>
            <a:ext cx="11287126" cy="9527"/>
          </a:xfrm>
          <a:prstGeom prst="line">
            <a:avLst/>
          </a:prstGeom>
          <a:ln w="38100">
            <a:solidFill>
              <a:srgbClr val="343027"/>
            </a:solidFill>
            <a:miter lim="400000"/>
          </a:ln>
        </p:spPr>
        <p:txBody>
          <a:bodyPr lIns="50800" tIns="50800" rIns="50800" bIns="50800" anchor="ctr"/>
          <a:lstStyle/>
          <a:p>
            <a:pPr marL="0" marR="0" defTabSz="457200">
              <a:defRPr>
                <a:solidFill>
                  <a:srgbClr val="000000"/>
                </a:solidFill>
                <a:uFillTx/>
                <a:latin typeface="Helvetica"/>
                <a:ea typeface="Helvetica"/>
                <a:cs typeface="Helvetica"/>
                <a:sym typeface="Helvetica"/>
              </a:defRPr>
            </a:pPr>
            <a:endParaRPr/>
          </a:p>
        </p:txBody>
      </p:sp>
      <p:sp>
        <p:nvSpPr>
          <p:cNvPr id="304" name="Shape 304"/>
          <p:cNvSpPr/>
          <p:nvPr/>
        </p:nvSpPr>
        <p:spPr>
          <a:xfrm>
            <a:off x="660400" y="2604256"/>
            <a:ext cx="11696700" cy="12684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lnSpc>
                <a:spcPct val="120000"/>
              </a:lnSpc>
              <a:buClr>
                <a:srgbClr val="240106"/>
              </a:buClr>
              <a:buFont typeface="Helvetica"/>
            </a:pPr>
            <a:r>
              <a:rPr sz="3600" baseline="31999" dirty="0">
                <a:solidFill>
                  <a:schemeClr val="tx1"/>
                </a:solidFill>
                <a:uFill>
                  <a:solidFill>
                    <a:srgbClr val="240106"/>
                  </a:solidFill>
                </a:uFill>
                <a:latin typeface="Helvetica"/>
                <a:ea typeface="Helvetica"/>
                <a:cs typeface="Helvetica"/>
                <a:sym typeface="Helvetica"/>
              </a:rPr>
              <a:t>13</a:t>
            </a:r>
            <a:r>
              <a:rPr sz="3600" dirty="0">
                <a:solidFill>
                  <a:schemeClr val="tx1"/>
                </a:solidFill>
                <a:uFill>
                  <a:solidFill>
                    <a:srgbClr val="240106"/>
                  </a:solidFill>
                </a:uFill>
                <a:latin typeface="Helvetica"/>
                <a:ea typeface="Helvetica"/>
                <a:cs typeface="Helvetica"/>
                <a:sym typeface="Helvetica"/>
              </a:rPr>
              <a:t> For it is God which worketh in you both to </a:t>
            </a:r>
            <a:r>
              <a:rPr sz="3600" b="1" i="1" u="sng" dirty="0">
                <a:solidFill>
                  <a:schemeClr val="tx1"/>
                </a:solidFill>
                <a:uFill>
                  <a:solidFill>
                    <a:srgbClr val="FAEDC6"/>
                  </a:solidFill>
                </a:uFill>
                <a:latin typeface="Helvetica"/>
                <a:ea typeface="Helvetica"/>
                <a:cs typeface="Helvetica"/>
                <a:sym typeface="Helvetica"/>
              </a:rPr>
              <a:t>WILL</a:t>
            </a:r>
            <a:r>
              <a:rPr sz="3600" dirty="0">
                <a:solidFill>
                  <a:schemeClr val="tx1"/>
                </a:solidFill>
                <a:uFill>
                  <a:solidFill>
                    <a:srgbClr val="240106"/>
                  </a:solidFill>
                </a:uFill>
                <a:latin typeface="Helvetica"/>
                <a:ea typeface="Helvetica"/>
                <a:cs typeface="Helvetica"/>
                <a:sym typeface="Helvetica"/>
              </a:rPr>
              <a:t> </a:t>
            </a:r>
            <a:br>
              <a:rPr sz="3600" dirty="0">
                <a:solidFill>
                  <a:schemeClr val="tx1"/>
                </a:solidFill>
                <a:uFill>
                  <a:solidFill>
                    <a:srgbClr val="240106"/>
                  </a:solidFill>
                </a:uFill>
                <a:latin typeface="Helvetica"/>
                <a:ea typeface="Helvetica"/>
                <a:cs typeface="Helvetica"/>
                <a:sym typeface="Helvetica"/>
              </a:rPr>
            </a:br>
            <a:r>
              <a:rPr sz="3600" dirty="0">
                <a:solidFill>
                  <a:schemeClr val="tx1"/>
                </a:solidFill>
                <a:uFill>
                  <a:solidFill>
                    <a:srgbClr val="240106"/>
                  </a:solidFill>
                </a:uFill>
                <a:latin typeface="Helvetica"/>
                <a:ea typeface="Helvetica"/>
                <a:cs typeface="Helvetica"/>
                <a:sym typeface="Helvetica"/>
              </a:rPr>
              <a:t>and to </a:t>
            </a:r>
            <a:r>
              <a:rPr sz="3600" b="1" i="1" u="sng" dirty="0">
                <a:solidFill>
                  <a:schemeClr val="tx1"/>
                </a:solidFill>
                <a:uFill>
                  <a:solidFill>
                    <a:srgbClr val="FAEDC6"/>
                  </a:solidFill>
                </a:uFill>
                <a:latin typeface="Helvetica"/>
                <a:ea typeface="Helvetica"/>
                <a:cs typeface="Helvetica"/>
                <a:sym typeface="Helvetica"/>
              </a:rPr>
              <a:t>DO</a:t>
            </a:r>
            <a:r>
              <a:rPr sz="3600" dirty="0">
                <a:solidFill>
                  <a:schemeClr val="tx1"/>
                </a:solidFill>
                <a:uFill>
                  <a:solidFill>
                    <a:srgbClr val="240106"/>
                  </a:solidFill>
                </a:uFill>
                <a:latin typeface="Helvetica"/>
                <a:ea typeface="Helvetica"/>
                <a:cs typeface="Helvetica"/>
                <a:sym typeface="Helvetica"/>
              </a:rPr>
              <a:t> of his good pleasure.</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0" name="Shape 50"/>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51" name="Shape 51"/>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52" name="Shape 52"/>
          <p:cNvSpPr/>
          <p:nvPr/>
        </p:nvSpPr>
        <p:spPr>
          <a:xfrm>
            <a:off x="496887" y="1733550"/>
            <a:ext cx="3303216" cy="635000"/>
          </a:xfrm>
          <a:prstGeom prst="rect">
            <a:avLst/>
          </a:prstGeom>
          <a:ln w="12700">
            <a:miter lim="400000"/>
          </a:ln>
          <a:effectLst>
            <a:outerShdw blurRad="25400" dist="63500" dir="2700000" rotWithShape="0">
              <a:srgbClr val="000000">
                <a:alpha val="75000"/>
              </a:srgbClr>
            </a:outerShdw>
          </a:effectLst>
          <a:extLst>
            <a:ext uri="{C572A759-6A51-4108-AA02-DFA0A04FC94B}">
              <ma14:wrappingTextBoxFlag xmlns="" xmlns:ma14="http://schemas.microsoft.com/office/mac/drawingml/2011/main" val="1"/>
            </a:ext>
          </a:extLst>
        </p:spPr>
        <p:txBody>
          <a:bodyPr wrap="none" lIns="0" tIns="0" rIns="0" bIns="0" anchor="ctr">
            <a:spAutoFit/>
          </a:bodyPr>
          <a:lstStyle>
            <a:lvl1pPr marL="0" marR="0">
              <a:buClr>
                <a:srgbClr val="D8D0A9"/>
              </a:buClr>
              <a:buFont typeface="Helvetica"/>
              <a:defRPr sz="4200" b="1">
                <a:solidFill>
                  <a:srgbClr val="D8D0A9"/>
                </a:solidFill>
                <a:uFill>
                  <a:solidFill>
                    <a:srgbClr val="D8D0A9"/>
                  </a:solidFill>
                </a:uFill>
                <a:latin typeface="Helvetica"/>
                <a:ea typeface="Helvetica"/>
                <a:cs typeface="Helvetica"/>
                <a:sym typeface="Helvetica"/>
              </a:defRPr>
            </a:lvl1pPr>
          </a:lstStyle>
          <a:p>
            <a:r>
              <a:t>Colossians 3</a:t>
            </a:r>
          </a:p>
        </p:txBody>
      </p:sp>
      <p:sp>
        <p:nvSpPr>
          <p:cNvPr id="53" name="Shape 53"/>
          <p:cNvSpPr/>
          <p:nvPr/>
        </p:nvSpPr>
        <p:spPr>
          <a:xfrm flipV="1">
            <a:off x="430212" y="2441574"/>
            <a:ext cx="11287126" cy="9527"/>
          </a:xfrm>
          <a:prstGeom prst="line">
            <a:avLst/>
          </a:prstGeom>
          <a:ln w="38100">
            <a:solidFill>
              <a:srgbClr val="343027"/>
            </a:solidFill>
            <a:miter lim="400000"/>
          </a:ln>
        </p:spPr>
        <p:txBody>
          <a:bodyPr lIns="50800" tIns="50800" rIns="50800" bIns="50800" anchor="ctr"/>
          <a:lstStyle/>
          <a:p>
            <a:pPr marL="0" marR="0" defTabSz="457200">
              <a:defRPr>
                <a:solidFill>
                  <a:srgbClr val="000000"/>
                </a:solidFill>
                <a:uFillTx/>
                <a:latin typeface="Helvetica"/>
                <a:ea typeface="Helvetica"/>
                <a:cs typeface="Helvetica"/>
                <a:sym typeface="Helvetica"/>
              </a:defRPr>
            </a:pPr>
            <a:endParaRPr/>
          </a:p>
        </p:txBody>
      </p:sp>
      <p:sp>
        <p:nvSpPr>
          <p:cNvPr id="54" name="Shape 54"/>
          <p:cNvSpPr/>
          <p:nvPr/>
        </p:nvSpPr>
        <p:spPr>
          <a:xfrm>
            <a:off x="571499" y="2602057"/>
            <a:ext cx="11620501" cy="19332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lnSpc>
                <a:spcPct val="120000"/>
              </a:lnSpc>
              <a:buClr>
                <a:srgbClr val="240106"/>
              </a:buClr>
              <a:buFont typeface="Helvetica"/>
            </a:pPr>
            <a:r>
              <a:rPr sz="3600" baseline="31999" dirty="0">
                <a:solidFill>
                  <a:schemeClr val="tx1"/>
                </a:solidFill>
                <a:uFill>
                  <a:solidFill>
                    <a:srgbClr val="240106"/>
                  </a:solidFill>
                </a:uFill>
                <a:latin typeface="Helvetica"/>
                <a:ea typeface="Helvetica"/>
                <a:cs typeface="Helvetica"/>
                <a:sym typeface="Helvetica"/>
              </a:rPr>
              <a:t>3</a:t>
            </a:r>
            <a:r>
              <a:rPr sz="3600" dirty="0">
                <a:solidFill>
                  <a:schemeClr val="tx1"/>
                </a:solidFill>
                <a:uFill>
                  <a:solidFill>
                    <a:srgbClr val="240106"/>
                  </a:solidFill>
                </a:uFill>
                <a:latin typeface="Helvetica"/>
                <a:ea typeface="Helvetica"/>
                <a:cs typeface="Helvetica"/>
                <a:sym typeface="Helvetica"/>
              </a:rPr>
              <a:t> For ye are dead, and </a:t>
            </a:r>
            <a:r>
              <a:rPr sz="3600" b="1" i="1" u="sng" dirty="0">
                <a:solidFill>
                  <a:schemeClr val="tx1"/>
                </a:solidFill>
                <a:uFill>
                  <a:solidFill>
                    <a:srgbClr val="FAEDC6"/>
                  </a:solidFill>
                </a:uFill>
                <a:latin typeface="Helvetica"/>
                <a:ea typeface="Helvetica"/>
                <a:cs typeface="Helvetica"/>
                <a:sym typeface="Helvetica"/>
              </a:rPr>
              <a:t>YOUR</a:t>
            </a:r>
            <a:r>
              <a:rPr sz="3600" dirty="0">
                <a:solidFill>
                  <a:schemeClr val="tx1"/>
                </a:solidFill>
                <a:uFill>
                  <a:solidFill>
                    <a:srgbClr val="240106"/>
                  </a:solidFill>
                </a:uFill>
                <a:latin typeface="Helvetica"/>
                <a:ea typeface="Helvetica"/>
                <a:cs typeface="Helvetica"/>
                <a:sym typeface="Helvetica"/>
              </a:rPr>
              <a:t> </a:t>
            </a:r>
            <a:r>
              <a:rPr sz="3600" b="1" i="1" u="sng" dirty="0">
                <a:solidFill>
                  <a:schemeClr val="tx1"/>
                </a:solidFill>
                <a:uFill>
                  <a:solidFill>
                    <a:srgbClr val="FAEDC6"/>
                  </a:solidFill>
                </a:uFill>
                <a:latin typeface="Helvetica"/>
                <a:ea typeface="Helvetica"/>
                <a:cs typeface="Helvetica"/>
                <a:sym typeface="Helvetica"/>
              </a:rPr>
              <a:t>LIFE</a:t>
            </a:r>
            <a:r>
              <a:rPr sz="3600" dirty="0">
                <a:solidFill>
                  <a:schemeClr val="tx1"/>
                </a:solidFill>
                <a:uFill>
                  <a:solidFill>
                    <a:srgbClr val="240106"/>
                  </a:solidFill>
                </a:uFill>
                <a:latin typeface="Helvetica"/>
                <a:ea typeface="Helvetica"/>
                <a:cs typeface="Helvetica"/>
                <a:sym typeface="Helvetica"/>
              </a:rPr>
              <a:t> is hid with </a:t>
            </a:r>
            <a:r>
              <a:rPr sz="3600" b="1" i="1" u="sng" dirty="0">
                <a:solidFill>
                  <a:schemeClr val="tx1"/>
                </a:solidFill>
                <a:uFill>
                  <a:solidFill>
                    <a:srgbClr val="FAEDC6"/>
                  </a:solidFill>
                </a:uFill>
                <a:latin typeface="Helvetica"/>
                <a:ea typeface="Helvetica"/>
                <a:cs typeface="Helvetica"/>
                <a:sym typeface="Helvetica"/>
              </a:rPr>
              <a:t>CHRIST</a:t>
            </a:r>
            <a:r>
              <a:rPr sz="3600" dirty="0">
                <a:solidFill>
                  <a:schemeClr val="tx1"/>
                </a:solidFill>
                <a:uFill>
                  <a:solidFill>
                    <a:srgbClr val="240106"/>
                  </a:solidFill>
                </a:uFill>
                <a:latin typeface="Helvetica"/>
                <a:ea typeface="Helvetica"/>
                <a:cs typeface="Helvetica"/>
                <a:sym typeface="Helvetica"/>
              </a:rPr>
              <a:t> in God. </a:t>
            </a:r>
            <a:r>
              <a:rPr sz="3600" baseline="31999" dirty="0">
                <a:solidFill>
                  <a:schemeClr val="tx1"/>
                </a:solidFill>
                <a:uFill>
                  <a:solidFill>
                    <a:srgbClr val="240106"/>
                  </a:solidFill>
                </a:uFill>
                <a:latin typeface="Helvetica"/>
                <a:ea typeface="Helvetica"/>
                <a:cs typeface="Helvetica"/>
                <a:sym typeface="Helvetica"/>
              </a:rPr>
              <a:t>4</a:t>
            </a:r>
            <a:r>
              <a:rPr sz="3600" dirty="0">
                <a:solidFill>
                  <a:schemeClr val="tx1"/>
                </a:solidFill>
                <a:uFill>
                  <a:solidFill>
                    <a:srgbClr val="240106"/>
                  </a:solidFill>
                </a:uFill>
                <a:latin typeface="Helvetica"/>
                <a:ea typeface="Helvetica"/>
                <a:cs typeface="Helvetica"/>
                <a:sym typeface="Helvetica"/>
              </a:rPr>
              <a:t> When </a:t>
            </a:r>
            <a:r>
              <a:rPr sz="3600" b="1" i="1" u="sng" dirty="0">
                <a:solidFill>
                  <a:schemeClr val="tx1"/>
                </a:solidFill>
                <a:uFill>
                  <a:solidFill>
                    <a:srgbClr val="FAEDC6"/>
                  </a:solidFill>
                </a:uFill>
                <a:latin typeface="Helvetica"/>
                <a:ea typeface="Helvetica"/>
                <a:cs typeface="Helvetica"/>
                <a:sym typeface="Helvetica"/>
              </a:rPr>
              <a:t>CHRIST</a:t>
            </a:r>
            <a:r>
              <a:rPr sz="3600" dirty="0">
                <a:solidFill>
                  <a:schemeClr val="tx1"/>
                </a:solidFill>
                <a:uFill>
                  <a:solidFill>
                    <a:srgbClr val="240106"/>
                  </a:solidFill>
                </a:uFill>
                <a:latin typeface="Helvetica"/>
                <a:ea typeface="Helvetica"/>
                <a:cs typeface="Helvetica"/>
                <a:sym typeface="Helvetica"/>
              </a:rPr>
              <a:t>, who is our </a:t>
            </a:r>
            <a:r>
              <a:rPr sz="3600" b="1" i="1" u="sng" dirty="0">
                <a:solidFill>
                  <a:schemeClr val="tx1"/>
                </a:solidFill>
                <a:uFill>
                  <a:solidFill>
                    <a:srgbClr val="FAEDC6"/>
                  </a:solidFill>
                </a:uFill>
                <a:latin typeface="Helvetica"/>
                <a:ea typeface="Helvetica"/>
                <a:cs typeface="Helvetica"/>
                <a:sym typeface="Helvetica"/>
              </a:rPr>
              <a:t>LIFE</a:t>
            </a:r>
            <a:r>
              <a:rPr sz="3600" dirty="0">
                <a:solidFill>
                  <a:schemeClr val="tx1"/>
                </a:solidFill>
                <a:uFill>
                  <a:solidFill>
                    <a:srgbClr val="240106"/>
                  </a:solidFill>
                </a:uFill>
                <a:latin typeface="Helvetica"/>
                <a:ea typeface="Helvetica"/>
                <a:cs typeface="Helvetica"/>
                <a:sym typeface="Helvetica"/>
              </a:rPr>
              <a:t>, shall appear, </a:t>
            </a:r>
            <a:br>
              <a:rPr sz="3600" dirty="0">
                <a:solidFill>
                  <a:schemeClr val="tx1"/>
                </a:solidFill>
                <a:uFill>
                  <a:solidFill>
                    <a:srgbClr val="240106"/>
                  </a:solidFill>
                </a:uFill>
                <a:latin typeface="Helvetica"/>
                <a:ea typeface="Helvetica"/>
                <a:cs typeface="Helvetica"/>
                <a:sym typeface="Helvetica"/>
              </a:rPr>
            </a:br>
            <a:r>
              <a:rPr sz="3600" dirty="0">
                <a:solidFill>
                  <a:schemeClr val="tx1"/>
                </a:solidFill>
                <a:uFill>
                  <a:solidFill>
                    <a:srgbClr val="240106"/>
                  </a:solidFill>
                </a:uFill>
                <a:latin typeface="Helvetica"/>
                <a:ea typeface="Helvetica"/>
                <a:cs typeface="Helvetica"/>
                <a:sym typeface="Helvetica"/>
              </a:rPr>
              <a:t>then shall ye also appear with him in glory.</a:t>
            </a: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6" name="Shape 306"/>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307" name="Shape 307"/>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308" name="Shape 308"/>
          <p:cNvSpPr/>
          <p:nvPr/>
        </p:nvSpPr>
        <p:spPr>
          <a:xfrm>
            <a:off x="496887" y="1733550"/>
            <a:ext cx="3302696" cy="635000"/>
          </a:xfrm>
          <a:prstGeom prst="rect">
            <a:avLst/>
          </a:prstGeom>
          <a:ln w="12700">
            <a:miter lim="400000"/>
          </a:ln>
          <a:effectLst>
            <a:outerShdw blurRad="25400" dist="63500" dir="2700000" rotWithShape="0">
              <a:srgbClr val="000000">
                <a:alpha val="75000"/>
              </a:srgbClr>
            </a:outerShdw>
          </a:effectLst>
          <a:extLst>
            <a:ext uri="{C572A759-6A51-4108-AA02-DFA0A04FC94B}">
              <ma14:wrappingTextBoxFlag xmlns="" xmlns:ma14="http://schemas.microsoft.com/office/mac/drawingml/2011/main" val="1"/>
            </a:ext>
          </a:extLst>
        </p:spPr>
        <p:txBody>
          <a:bodyPr wrap="none" lIns="0" tIns="0" rIns="0" bIns="0" anchor="ctr">
            <a:spAutoFit/>
          </a:bodyPr>
          <a:lstStyle>
            <a:lvl1pPr marL="0" marR="0">
              <a:buClr>
                <a:srgbClr val="D8D0A9"/>
              </a:buClr>
              <a:buFont typeface="Helvetica"/>
              <a:defRPr sz="4200" b="1">
                <a:solidFill>
                  <a:srgbClr val="D8D0A9"/>
                </a:solidFill>
                <a:uFill>
                  <a:solidFill>
                    <a:srgbClr val="D8D0A9"/>
                  </a:solidFill>
                </a:uFill>
                <a:latin typeface="Helvetica"/>
                <a:ea typeface="Helvetica"/>
                <a:cs typeface="Helvetica"/>
                <a:sym typeface="Helvetica"/>
              </a:defRPr>
            </a:lvl1pPr>
          </a:lstStyle>
          <a:p>
            <a:r>
              <a:t>Philippians 4</a:t>
            </a:r>
          </a:p>
        </p:txBody>
      </p:sp>
      <p:sp>
        <p:nvSpPr>
          <p:cNvPr id="309" name="Shape 309"/>
          <p:cNvSpPr/>
          <p:nvPr/>
        </p:nvSpPr>
        <p:spPr>
          <a:xfrm flipV="1">
            <a:off x="430212" y="2441574"/>
            <a:ext cx="11287126" cy="9527"/>
          </a:xfrm>
          <a:prstGeom prst="line">
            <a:avLst/>
          </a:prstGeom>
          <a:ln w="38100">
            <a:solidFill>
              <a:srgbClr val="343027"/>
            </a:solidFill>
            <a:miter lim="400000"/>
          </a:ln>
        </p:spPr>
        <p:txBody>
          <a:bodyPr lIns="50800" tIns="50800" rIns="50800" bIns="50800" anchor="ctr"/>
          <a:lstStyle/>
          <a:p>
            <a:pPr marL="0" marR="0" defTabSz="457200">
              <a:defRPr>
                <a:solidFill>
                  <a:srgbClr val="000000"/>
                </a:solidFill>
                <a:uFillTx/>
                <a:latin typeface="Helvetica"/>
                <a:ea typeface="Helvetica"/>
                <a:cs typeface="Helvetica"/>
                <a:sym typeface="Helvetica"/>
              </a:defRPr>
            </a:pPr>
            <a:endParaRPr/>
          </a:p>
        </p:txBody>
      </p:sp>
      <p:sp>
        <p:nvSpPr>
          <p:cNvPr id="310" name="Shape 310"/>
          <p:cNvSpPr/>
          <p:nvPr/>
        </p:nvSpPr>
        <p:spPr>
          <a:xfrm>
            <a:off x="660400" y="2604256"/>
            <a:ext cx="11696700" cy="12684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lnSpc>
                <a:spcPct val="120000"/>
              </a:lnSpc>
              <a:buClr>
                <a:srgbClr val="240106"/>
              </a:buClr>
              <a:buFont typeface="Helvetica"/>
            </a:pPr>
            <a:r>
              <a:rPr sz="3600" baseline="31999" dirty="0">
                <a:solidFill>
                  <a:schemeClr val="tx1"/>
                </a:solidFill>
                <a:uFill>
                  <a:solidFill>
                    <a:srgbClr val="240106"/>
                  </a:solidFill>
                </a:uFill>
                <a:latin typeface="Helvetica"/>
                <a:ea typeface="Helvetica"/>
                <a:cs typeface="Helvetica"/>
                <a:sym typeface="Helvetica"/>
              </a:rPr>
              <a:t>13</a:t>
            </a:r>
            <a:r>
              <a:rPr sz="3600" dirty="0">
                <a:solidFill>
                  <a:schemeClr val="tx1"/>
                </a:solidFill>
                <a:uFill>
                  <a:solidFill>
                    <a:srgbClr val="240106"/>
                  </a:solidFill>
                </a:uFill>
                <a:latin typeface="Helvetica"/>
                <a:ea typeface="Helvetica"/>
                <a:cs typeface="Helvetica"/>
                <a:sym typeface="Helvetica"/>
              </a:rPr>
              <a:t> I can do all things </a:t>
            </a:r>
            <a:r>
              <a:rPr sz="3600" b="1" i="1" u="sng" dirty="0">
                <a:solidFill>
                  <a:schemeClr val="tx1"/>
                </a:solidFill>
                <a:uFill>
                  <a:solidFill>
                    <a:srgbClr val="FAEDC6"/>
                  </a:solidFill>
                </a:uFill>
                <a:latin typeface="Helvetica"/>
                <a:ea typeface="Helvetica"/>
                <a:cs typeface="Helvetica"/>
                <a:sym typeface="Helvetica"/>
              </a:rPr>
              <a:t>THROUGH</a:t>
            </a:r>
            <a:r>
              <a:rPr sz="3600" dirty="0">
                <a:solidFill>
                  <a:schemeClr val="tx1"/>
                </a:solidFill>
                <a:uFill>
                  <a:solidFill>
                    <a:srgbClr val="240106"/>
                  </a:solidFill>
                </a:uFill>
                <a:latin typeface="Helvetica"/>
                <a:ea typeface="Helvetica"/>
                <a:cs typeface="Helvetica"/>
                <a:sym typeface="Helvetica"/>
              </a:rPr>
              <a:t> </a:t>
            </a:r>
            <a:r>
              <a:rPr sz="3600" b="1" i="1" u="sng" dirty="0">
                <a:solidFill>
                  <a:schemeClr val="tx1"/>
                </a:solidFill>
                <a:uFill>
                  <a:solidFill>
                    <a:srgbClr val="FAEDC6"/>
                  </a:solidFill>
                </a:uFill>
                <a:latin typeface="Helvetica"/>
                <a:ea typeface="Helvetica"/>
                <a:cs typeface="Helvetica"/>
                <a:sym typeface="Helvetica"/>
              </a:rPr>
              <a:t>CHRIST</a:t>
            </a:r>
            <a:r>
              <a:rPr sz="3600" dirty="0">
                <a:solidFill>
                  <a:schemeClr val="tx1"/>
                </a:solidFill>
                <a:uFill>
                  <a:solidFill>
                    <a:srgbClr val="240106"/>
                  </a:solidFill>
                </a:uFill>
                <a:latin typeface="Helvetica"/>
                <a:ea typeface="Helvetica"/>
                <a:cs typeface="Helvetica"/>
                <a:sym typeface="Helvetica"/>
              </a:rPr>
              <a:t> which </a:t>
            </a:r>
            <a:r>
              <a:rPr sz="3600" dirty="0" err="1">
                <a:solidFill>
                  <a:schemeClr val="tx1"/>
                </a:solidFill>
                <a:uFill>
                  <a:solidFill>
                    <a:srgbClr val="240106"/>
                  </a:solidFill>
                </a:uFill>
                <a:latin typeface="Helvetica"/>
                <a:ea typeface="Helvetica"/>
                <a:cs typeface="Helvetica"/>
                <a:sym typeface="Helvetica"/>
              </a:rPr>
              <a:t>strengtheneth</a:t>
            </a:r>
            <a:r>
              <a:rPr sz="3600" dirty="0">
                <a:solidFill>
                  <a:schemeClr val="tx1"/>
                </a:solidFill>
                <a:uFill>
                  <a:solidFill>
                    <a:srgbClr val="240106"/>
                  </a:solidFill>
                </a:uFill>
                <a:latin typeface="Helvetica"/>
                <a:ea typeface="Helvetica"/>
                <a:cs typeface="Helvetica"/>
                <a:sym typeface="Helvetica"/>
              </a:rPr>
              <a:t> me.</a:t>
            </a: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12" name="Shape 312"/>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313" name="Shape 313"/>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6" name="Shape 56"/>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57" name="Shape 57"/>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58" name="Shape 58"/>
          <p:cNvSpPr/>
          <p:nvPr/>
        </p:nvSpPr>
        <p:spPr>
          <a:xfrm>
            <a:off x="496887" y="1733550"/>
            <a:ext cx="2858890" cy="635000"/>
          </a:xfrm>
          <a:prstGeom prst="rect">
            <a:avLst/>
          </a:prstGeom>
          <a:ln w="12700">
            <a:miter lim="400000"/>
          </a:ln>
          <a:effectLst>
            <a:outerShdw blurRad="25400" dist="63500" dir="2700000" rotWithShape="0">
              <a:srgbClr val="000000">
                <a:alpha val="75000"/>
              </a:srgbClr>
            </a:outerShdw>
          </a:effectLst>
          <a:extLst>
            <a:ext uri="{C572A759-6A51-4108-AA02-DFA0A04FC94B}">
              <ma14:wrappingTextBoxFlag xmlns="" xmlns:ma14="http://schemas.microsoft.com/office/mac/drawingml/2011/main" val="1"/>
            </a:ext>
          </a:extLst>
        </p:spPr>
        <p:txBody>
          <a:bodyPr wrap="none" lIns="0" tIns="0" rIns="0" bIns="0" anchor="ctr">
            <a:spAutoFit/>
          </a:bodyPr>
          <a:lstStyle>
            <a:lvl1pPr marL="0" marR="0">
              <a:buClr>
                <a:srgbClr val="D8D0A9"/>
              </a:buClr>
              <a:buFont typeface="Helvetica"/>
              <a:defRPr sz="4200" b="1">
                <a:solidFill>
                  <a:srgbClr val="D8D0A9"/>
                </a:solidFill>
                <a:uFill>
                  <a:solidFill>
                    <a:srgbClr val="D8D0A9"/>
                  </a:solidFill>
                </a:uFill>
                <a:latin typeface="Helvetica"/>
                <a:ea typeface="Helvetica"/>
                <a:cs typeface="Helvetica"/>
                <a:sym typeface="Helvetica"/>
              </a:defRPr>
            </a:lvl1pPr>
          </a:lstStyle>
          <a:p>
            <a:r>
              <a:t>Galatians 2</a:t>
            </a:r>
          </a:p>
        </p:txBody>
      </p:sp>
      <p:sp>
        <p:nvSpPr>
          <p:cNvPr id="59" name="Shape 59"/>
          <p:cNvSpPr/>
          <p:nvPr/>
        </p:nvSpPr>
        <p:spPr>
          <a:xfrm flipV="1">
            <a:off x="430212" y="2441574"/>
            <a:ext cx="11287126" cy="9527"/>
          </a:xfrm>
          <a:prstGeom prst="line">
            <a:avLst/>
          </a:prstGeom>
          <a:ln w="38100">
            <a:solidFill>
              <a:srgbClr val="343027"/>
            </a:solidFill>
            <a:miter lim="400000"/>
          </a:ln>
        </p:spPr>
        <p:txBody>
          <a:bodyPr lIns="50800" tIns="50800" rIns="50800" bIns="50800" anchor="ctr"/>
          <a:lstStyle/>
          <a:p>
            <a:pPr marL="0" marR="0" defTabSz="457200">
              <a:defRPr>
                <a:solidFill>
                  <a:srgbClr val="000000"/>
                </a:solidFill>
                <a:uFillTx/>
                <a:latin typeface="Helvetica"/>
                <a:ea typeface="Helvetica"/>
                <a:cs typeface="Helvetica"/>
                <a:sym typeface="Helvetica"/>
              </a:defRPr>
            </a:pPr>
            <a:endParaRPr/>
          </a:p>
        </p:txBody>
      </p:sp>
      <p:sp>
        <p:nvSpPr>
          <p:cNvPr id="60" name="Shape 60"/>
          <p:cNvSpPr/>
          <p:nvPr/>
        </p:nvSpPr>
        <p:spPr>
          <a:xfrm>
            <a:off x="571499" y="2599858"/>
            <a:ext cx="11620501" cy="2598084"/>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lnSpc>
                <a:spcPct val="120000"/>
              </a:lnSpc>
              <a:buClr>
                <a:srgbClr val="240106"/>
              </a:buClr>
              <a:buFont typeface="Helvetica"/>
            </a:pPr>
            <a:r>
              <a:rPr sz="3600" baseline="31999" dirty="0">
                <a:solidFill>
                  <a:schemeClr val="tx1"/>
                </a:solidFill>
                <a:uFill>
                  <a:solidFill>
                    <a:srgbClr val="240106"/>
                  </a:solidFill>
                </a:uFill>
                <a:latin typeface="Helvetica"/>
                <a:ea typeface="Helvetica"/>
                <a:cs typeface="Helvetica"/>
                <a:sym typeface="Helvetica"/>
              </a:rPr>
              <a:t>20</a:t>
            </a:r>
            <a:r>
              <a:rPr sz="3600" dirty="0">
                <a:solidFill>
                  <a:schemeClr val="tx1"/>
                </a:solidFill>
                <a:uFill>
                  <a:solidFill>
                    <a:srgbClr val="240106"/>
                  </a:solidFill>
                </a:uFill>
                <a:latin typeface="Helvetica"/>
                <a:ea typeface="Helvetica"/>
                <a:cs typeface="Helvetica"/>
                <a:sym typeface="Helvetica"/>
              </a:rPr>
              <a:t> I am crucified with Christ: nevertheless I live; </a:t>
            </a:r>
            <a:br>
              <a:rPr sz="3600" dirty="0">
                <a:solidFill>
                  <a:schemeClr val="tx1"/>
                </a:solidFill>
                <a:uFill>
                  <a:solidFill>
                    <a:srgbClr val="240106"/>
                  </a:solidFill>
                </a:uFill>
                <a:latin typeface="Helvetica"/>
                <a:ea typeface="Helvetica"/>
                <a:cs typeface="Helvetica"/>
                <a:sym typeface="Helvetica"/>
              </a:rPr>
            </a:br>
            <a:r>
              <a:rPr sz="3600" dirty="0">
                <a:solidFill>
                  <a:schemeClr val="tx1"/>
                </a:solidFill>
                <a:uFill>
                  <a:solidFill>
                    <a:srgbClr val="240106"/>
                  </a:solidFill>
                </a:uFill>
                <a:latin typeface="Helvetica"/>
                <a:ea typeface="Helvetica"/>
                <a:cs typeface="Helvetica"/>
                <a:sym typeface="Helvetica"/>
              </a:rPr>
              <a:t>yet </a:t>
            </a:r>
            <a:r>
              <a:rPr sz="3600" b="1" i="1" u="sng" dirty="0">
                <a:solidFill>
                  <a:schemeClr val="tx1"/>
                </a:solidFill>
                <a:uFill>
                  <a:solidFill>
                    <a:srgbClr val="FAEDC6"/>
                  </a:solidFill>
                </a:uFill>
                <a:latin typeface="Helvetica"/>
                <a:ea typeface="Helvetica"/>
                <a:cs typeface="Helvetica"/>
                <a:sym typeface="Helvetica"/>
              </a:rPr>
              <a:t>NOT</a:t>
            </a:r>
            <a:r>
              <a:rPr sz="3600" dirty="0">
                <a:solidFill>
                  <a:schemeClr val="tx1"/>
                </a:solidFill>
                <a:uFill>
                  <a:solidFill>
                    <a:srgbClr val="240106"/>
                  </a:solidFill>
                </a:uFill>
                <a:latin typeface="Helvetica"/>
                <a:ea typeface="Helvetica"/>
                <a:cs typeface="Helvetica"/>
                <a:sym typeface="Helvetica"/>
              </a:rPr>
              <a:t> </a:t>
            </a:r>
            <a:r>
              <a:rPr sz="3600" b="1" i="1" u="sng" dirty="0">
                <a:solidFill>
                  <a:schemeClr val="tx1"/>
                </a:solidFill>
                <a:uFill>
                  <a:solidFill>
                    <a:srgbClr val="FAEDC6"/>
                  </a:solidFill>
                </a:uFill>
                <a:latin typeface="Helvetica"/>
                <a:ea typeface="Helvetica"/>
                <a:cs typeface="Helvetica"/>
                <a:sym typeface="Helvetica"/>
              </a:rPr>
              <a:t>I</a:t>
            </a:r>
            <a:r>
              <a:rPr sz="3600" dirty="0">
                <a:solidFill>
                  <a:schemeClr val="tx1"/>
                </a:solidFill>
                <a:uFill>
                  <a:solidFill>
                    <a:srgbClr val="240106"/>
                  </a:solidFill>
                </a:uFill>
                <a:latin typeface="Helvetica"/>
                <a:ea typeface="Helvetica"/>
                <a:cs typeface="Helvetica"/>
                <a:sym typeface="Helvetica"/>
              </a:rPr>
              <a:t>, but Christ </a:t>
            </a:r>
            <a:r>
              <a:rPr sz="3600" dirty="0" err="1">
                <a:solidFill>
                  <a:schemeClr val="tx1"/>
                </a:solidFill>
                <a:uFill>
                  <a:solidFill>
                    <a:srgbClr val="240106"/>
                  </a:solidFill>
                </a:uFill>
                <a:latin typeface="Helvetica"/>
                <a:ea typeface="Helvetica"/>
                <a:cs typeface="Helvetica"/>
                <a:sym typeface="Helvetica"/>
              </a:rPr>
              <a:t>liveth</a:t>
            </a:r>
            <a:r>
              <a:rPr sz="3600" dirty="0">
                <a:solidFill>
                  <a:schemeClr val="tx1"/>
                </a:solidFill>
                <a:uFill>
                  <a:solidFill>
                    <a:srgbClr val="240106"/>
                  </a:solidFill>
                </a:uFill>
                <a:latin typeface="Helvetica"/>
                <a:ea typeface="Helvetica"/>
                <a:cs typeface="Helvetica"/>
                <a:sym typeface="Helvetica"/>
              </a:rPr>
              <a:t> </a:t>
            </a:r>
            <a:r>
              <a:rPr sz="3600" b="1" i="1" u="sng" dirty="0">
                <a:solidFill>
                  <a:schemeClr val="tx1"/>
                </a:solidFill>
                <a:uFill>
                  <a:solidFill>
                    <a:srgbClr val="FAEDC6"/>
                  </a:solidFill>
                </a:uFill>
                <a:latin typeface="Helvetica"/>
                <a:ea typeface="Helvetica"/>
                <a:cs typeface="Helvetica"/>
                <a:sym typeface="Helvetica"/>
              </a:rPr>
              <a:t>IN</a:t>
            </a:r>
            <a:r>
              <a:rPr sz="3600" dirty="0">
                <a:solidFill>
                  <a:schemeClr val="tx1"/>
                </a:solidFill>
                <a:uFill>
                  <a:solidFill>
                    <a:srgbClr val="240106"/>
                  </a:solidFill>
                </a:uFill>
                <a:latin typeface="Helvetica"/>
                <a:ea typeface="Helvetica"/>
                <a:cs typeface="Helvetica"/>
                <a:sym typeface="Helvetica"/>
              </a:rPr>
              <a:t> </a:t>
            </a:r>
            <a:r>
              <a:rPr sz="3600" b="1" i="1" u="sng" dirty="0">
                <a:solidFill>
                  <a:schemeClr val="tx1"/>
                </a:solidFill>
                <a:uFill>
                  <a:solidFill>
                    <a:srgbClr val="FAEDC6"/>
                  </a:solidFill>
                </a:uFill>
                <a:latin typeface="Helvetica"/>
                <a:ea typeface="Helvetica"/>
                <a:cs typeface="Helvetica"/>
                <a:sym typeface="Helvetica"/>
              </a:rPr>
              <a:t>ME</a:t>
            </a:r>
            <a:r>
              <a:rPr sz="3600" dirty="0">
                <a:solidFill>
                  <a:schemeClr val="tx1"/>
                </a:solidFill>
                <a:uFill>
                  <a:solidFill>
                    <a:srgbClr val="240106"/>
                  </a:solidFill>
                </a:uFill>
                <a:latin typeface="Helvetica"/>
                <a:ea typeface="Helvetica"/>
                <a:cs typeface="Helvetica"/>
                <a:sym typeface="Helvetica"/>
              </a:rPr>
              <a:t>: and the life which I now live in the flesh I live by the faith of the Son of God, who loved me, and gave himself for me.</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2" name="Shape 62"/>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63" name="Shape 63"/>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grpSp>
        <p:nvGrpSpPr>
          <p:cNvPr id="66" name="Group 66"/>
          <p:cNvGrpSpPr/>
          <p:nvPr/>
        </p:nvGrpSpPr>
        <p:grpSpPr>
          <a:xfrm>
            <a:off x="457200" y="1790700"/>
            <a:ext cx="4813300" cy="711200"/>
            <a:chOff x="0" y="0"/>
            <a:chExt cx="4813300" cy="711200"/>
          </a:xfrm>
        </p:grpSpPr>
        <p:sp>
          <p:nvSpPr>
            <p:cNvPr id="64" name="Shape 64"/>
            <p:cNvSpPr/>
            <p:nvPr/>
          </p:nvSpPr>
          <p:spPr>
            <a:xfrm>
              <a:off x="0" y="0"/>
              <a:ext cx="4813300" cy="711200"/>
            </a:xfrm>
            <a:prstGeom prst="rect">
              <a:avLst/>
            </a:prstGeom>
            <a:solidFill>
              <a:srgbClr val="240106"/>
            </a:solidFill>
            <a:ln w="12700" cap="flat">
              <a:noFill/>
              <a:miter lim="400000"/>
            </a:ln>
            <a:effectLst/>
          </p:spPr>
          <p:txBody>
            <a:bodyPr wrap="square" lIns="50800" tIns="50800" rIns="50800" bIns="50800" numCol="1" anchor="ctr">
              <a:noAutofit/>
            </a:bodyPr>
            <a:lstStyle/>
            <a:p>
              <a:endParaRPr/>
            </a:p>
          </p:txBody>
        </p:sp>
        <p:sp>
          <p:nvSpPr>
            <p:cNvPr id="65" name="Shape 65"/>
            <p:cNvSpPr/>
            <p:nvPr/>
          </p:nvSpPr>
          <p:spPr>
            <a:xfrm>
              <a:off x="0" y="50800"/>
              <a:ext cx="4813300" cy="609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marL="0" marR="0">
                <a:lnSpc>
                  <a:spcPct val="90000"/>
                </a:lnSpc>
                <a:buClr>
                  <a:srgbClr val="FAEDC6"/>
                </a:buClr>
                <a:buFont typeface="Helvetica"/>
                <a:defRPr sz="4000" b="1">
                  <a:solidFill>
                    <a:srgbClr val="FAEDC6"/>
                  </a:solidFill>
                  <a:uFill>
                    <a:solidFill>
                      <a:srgbClr val="FAEDC6"/>
                    </a:solidFill>
                  </a:uFill>
                  <a:latin typeface="Helvetica"/>
                  <a:ea typeface="Helvetica"/>
                  <a:cs typeface="Helvetica"/>
                  <a:sym typeface="Helvetica"/>
                </a:defRPr>
              </a:lvl1pPr>
            </a:lstStyle>
            <a:p>
              <a:r>
                <a:t>PHILIPPIANS TWO:</a:t>
              </a:r>
            </a:p>
          </p:txBody>
        </p:sp>
      </p:grpSp>
      <p:sp>
        <p:nvSpPr>
          <p:cNvPr id="67" name="Shape 67"/>
          <p:cNvSpPr/>
          <p:nvPr/>
        </p:nvSpPr>
        <p:spPr>
          <a:xfrm>
            <a:off x="5334000" y="1841500"/>
            <a:ext cx="6769100" cy="6096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lnSpc>
                <a:spcPct val="90000"/>
              </a:lnSpc>
              <a:buClr>
                <a:srgbClr val="240106"/>
              </a:buClr>
              <a:buFont typeface="Helvetica"/>
            </a:pPr>
            <a:r>
              <a:rPr sz="4000" b="1">
                <a:solidFill>
                  <a:srgbClr val="240106"/>
                </a:solidFill>
                <a:uFill>
                  <a:solidFill>
                    <a:srgbClr val="240106"/>
                  </a:solidFill>
                </a:uFill>
                <a:latin typeface="Helvetica"/>
                <a:ea typeface="Helvetica"/>
                <a:cs typeface="Helvetica"/>
                <a:sym typeface="Helvetica"/>
              </a:rPr>
              <a:t>CHRIST IS OUR</a:t>
            </a:r>
            <a:r>
              <a:rPr sz="4000" b="1">
                <a:solidFill>
                  <a:srgbClr val="FAEDC6"/>
                </a:solidFill>
                <a:uFill>
                  <a:solidFill>
                    <a:srgbClr val="FAEDC6"/>
                  </a:solidFill>
                </a:uFill>
                <a:latin typeface="Helvetica"/>
                <a:ea typeface="Helvetica"/>
                <a:cs typeface="Helvetica"/>
                <a:sym typeface="Helvetica"/>
              </a:rPr>
              <a:t> </a:t>
            </a:r>
            <a:r>
              <a:rPr sz="4000" b="1" i="1" u="sng">
                <a:solidFill>
                  <a:srgbClr val="FAEDC6"/>
                </a:solidFill>
                <a:uFill>
                  <a:solidFill>
                    <a:srgbClr val="FAEDC6"/>
                  </a:solidFill>
                </a:uFill>
                <a:latin typeface="Helvetica"/>
                <a:ea typeface="Helvetica"/>
                <a:cs typeface="Helvetica"/>
                <a:sym typeface="Helvetica"/>
              </a:rPr>
              <a:t>PATTERN</a:t>
            </a:r>
            <a:r>
              <a:rPr sz="4000">
                <a:solidFill>
                  <a:srgbClr val="FAEDC6"/>
                </a:solidFill>
                <a:uFill>
                  <a:solidFill>
                    <a:srgbClr val="FAEDC6"/>
                  </a:solidFill>
                </a:uFill>
                <a:latin typeface="Helvetica"/>
                <a:ea typeface="Helvetica"/>
                <a:cs typeface="Helvetica"/>
                <a:sym typeface="Helvetica"/>
              </a:rPr>
              <a:t>.</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9" name="Shape 69"/>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70" name="Shape 70"/>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grpSp>
        <p:nvGrpSpPr>
          <p:cNvPr id="75" name="Group 75"/>
          <p:cNvGrpSpPr/>
          <p:nvPr/>
        </p:nvGrpSpPr>
        <p:grpSpPr>
          <a:xfrm>
            <a:off x="1054100" y="3257550"/>
            <a:ext cx="10883900" cy="1358900"/>
            <a:chOff x="0" y="0"/>
            <a:chExt cx="10883900" cy="1358900"/>
          </a:xfrm>
        </p:grpSpPr>
        <p:grpSp>
          <p:nvGrpSpPr>
            <p:cNvPr id="73" name="Group 73"/>
            <p:cNvGrpSpPr/>
            <p:nvPr/>
          </p:nvGrpSpPr>
          <p:grpSpPr>
            <a:xfrm>
              <a:off x="25400" y="25400"/>
              <a:ext cx="10833100" cy="1308100"/>
              <a:chOff x="0" y="0"/>
              <a:chExt cx="10833100" cy="1308100"/>
            </a:xfrm>
          </p:grpSpPr>
          <p:sp>
            <p:nvSpPr>
              <p:cNvPr id="71" name="Shape 71"/>
              <p:cNvSpPr/>
              <p:nvPr/>
            </p:nvSpPr>
            <p:spPr>
              <a:xfrm>
                <a:off x="0" y="0"/>
                <a:ext cx="10833100" cy="1308100"/>
              </a:xfrm>
              <a:prstGeom prst="rect">
                <a:avLst/>
              </a:prstGeom>
              <a:solidFill>
                <a:srgbClr val="8B7252"/>
              </a:solidFill>
              <a:ln w="12700" cap="flat">
                <a:noFill/>
                <a:miter lim="400000"/>
              </a:ln>
              <a:effectLst/>
            </p:spPr>
            <p:txBody>
              <a:bodyPr wrap="square" lIns="50800" tIns="50800" rIns="50800" bIns="50800" numCol="1" anchor="ctr">
                <a:noAutofit/>
              </a:bodyPr>
              <a:lstStyle/>
              <a:p>
                <a:endParaRPr/>
              </a:p>
            </p:txBody>
          </p:sp>
          <p:sp>
            <p:nvSpPr>
              <p:cNvPr id="72" name="Shape 72"/>
              <p:cNvSpPr/>
              <p:nvPr/>
            </p:nvSpPr>
            <p:spPr>
              <a:xfrm>
                <a:off x="0" y="80644"/>
                <a:ext cx="10833100" cy="114681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marL="0" marR="0">
                  <a:lnSpc>
                    <a:spcPct val="110000"/>
                  </a:lnSpc>
                  <a:buClr>
                    <a:srgbClr val="240106"/>
                  </a:buClr>
                  <a:buFont typeface="Helvetica"/>
                </a:pPr>
                <a:r>
                  <a:rPr sz="3600" b="1">
                    <a:solidFill>
                      <a:srgbClr val="240106"/>
                    </a:solidFill>
                    <a:uFill>
                      <a:solidFill>
                        <a:srgbClr val="240106"/>
                      </a:solidFill>
                    </a:uFill>
                    <a:latin typeface="Helvetica"/>
                    <a:ea typeface="Helvetica"/>
                    <a:cs typeface="Helvetica"/>
                    <a:sym typeface="Helvetica"/>
                  </a:rPr>
                  <a:t>Key Verse:</a:t>
                </a:r>
                <a:r>
                  <a:rPr sz="3600" i="1">
                    <a:solidFill>
                      <a:srgbClr val="240106"/>
                    </a:solidFill>
                    <a:uFill>
                      <a:solidFill>
                        <a:srgbClr val="240106"/>
                      </a:solidFill>
                    </a:uFill>
                    <a:latin typeface="Helvetica"/>
                    <a:ea typeface="Helvetica"/>
                    <a:cs typeface="Helvetica"/>
                    <a:sym typeface="Helvetica"/>
                  </a:rPr>
                  <a:t> “Let this </a:t>
                </a:r>
                <a:r>
                  <a:rPr sz="3600" b="1" i="1" u="sng">
                    <a:solidFill>
                      <a:srgbClr val="FAEDC6"/>
                    </a:solidFill>
                    <a:uFill>
                      <a:solidFill>
                        <a:srgbClr val="FAEDC6"/>
                      </a:solidFill>
                    </a:uFill>
                    <a:latin typeface="Helvetica"/>
                    <a:ea typeface="Helvetica"/>
                    <a:cs typeface="Helvetica"/>
                    <a:sym typeface="Helvetica"/>
                  </a:rPr>
                  <a:t>MIND</a:t>
                </a:r>
                <a:r>
                  <a:rPr sz="3600" i="1">
                    <a:solidFill>
                      <a:srgbClr val="240106"/>
                    </a:solidFill>
                    <a:uFill>
                      <a:solidFill>
                        <a:srgbClr val="240106"/>
                      </a:solidFill>
                    </a:uFill>
                    <a:latin typeface="Helvetica"/>
                    <a:ea typeface="Helvetica"/>
                    <a:cs typeface="Helvetica"/>
                    <a:sym typeface="Helvetica"/>
                  </a:rPr>
                  <a:t> be in </a:t>
                </a:r>
                <a:r>
                  <a:rPr sz="3600" b="1" i="1" u="sng">
                    <a:solidFill>
                      <a:srgbClr val="FAEDC6"/>
                    </a:solidFill>
                    <a:uFill>
                      <a:solidFill>
                        <a:srgbClr val="FAEDC6"/>
                      </a:solidFill>
                    </a:uFill>
                    <a:latin typeface="Helvetica"/>
                    <a:ea typeface="Helvetica"/>
                    <a:cs typeface="Helvetica"/>
                    <a:sym typeface="Helvetica"/>
                  </a:rPr>
                  <a:t>YOU</a:t>
                </a:r>
                <a:r>
                  <a:rPr sz="3600" i="1">
                    <a:solidFill>
                      <a:srgbClr val="240106"/>
                    </a:solidFill>
                    <a:uFill>
                      <a:solidFill>
                        <a:srgbClr val="240106"/>
                      </a:solidFill>
                    </a:uFill>
                    <a:latin typeface="Helvetica"/>
                    <a:ea typeface="Helvetica"/>
                    <a:cs typeface="Helvetica"/>
                    <a:sym typeface="Helvetica"/>
                  </a:rPr>
                  <a:t>, </a:t>
                </a:r>
                <a:br>
                  <a:rPr sz="3600" i="1">
                    <a:solidFill>
                      <a:srgbClr val="240106"/>
                    </a:solidFill>
                    <a:uFill>
                      <a:solidFill>
                        <a:srgbClr val="240106"/>
                      </a:solidFill>
                    </a:uFill>
                    <a:latin typeface="Helvetica"/>
                    <a:ea typeface="Helvetica"/>
                    <a:cs typeface="Helvetica"/>
                    <a:sym typeface="Helvetica"/>
                  </a:rPr>
                </a:br>
                <a:r>
                  <a:rPr sz="3600" i="1">
                    <a:solidFill>
                      <a:srgbClr val="240106"/>
                    </a:solidFill>
                    <a:uFill>
                      <a:solidFill>
                        <a:srgbClr val="240106"/>
                      </a:solidFill>
                    </a:uFill>
                    <a:latin typeface="Helvetica"/>
                    <a:ea typeface="Helvetica"/>
                    <a:cs typeface="Helvetica"/>
                    <a:sym typeface="Helvetica"/>
                  </a:rPr>
                  <a:t>                     which was also in </a:t>
                </a:r>
                <a:r>
                  <a:rPr sz="3600" b="1" i="1" u="sng">
                    <a:solidFill>
                      <a:srgbClr val="FAEDC6"/>
                    </a:solidFill>
                    <a:uFill>
                      <a:solidFill>
                        <a:srgbClr val="FAEDC6"/>
                      </a:solidFill>
                    </a:uFill>
                    <a:latin typeface="Helvetica"/>
                    <a:ea typeface="Helvetica"/>
                    <a:cs typeface="Helvetica"/>
                    <a:sym typeface="Helvetica"/>
                  </a:rPr>
                  <a:t>CHRIST</a:t>
                </a:r>
                <a:r>
                  <a:rPr sz="3600" i="1">
                    <a:solidFill>
                      <a:srgbClr val="240106"/>
                    </a:solidFill>
                    <a:uFill>
                      <a:solidFill>
                        <a:srgbClr val="240106"/>
                      </a:solidFill>
                    </a:uFill>
                    <a:latin typeface="Helvetica"/>
                    <a:ea typeface="Helvetica"/>
                    <a:cs typeface="Helvetica"/>
                    <a:sym typeface="Helvetica"/>
                  </a:rPr>
                  <a:t> </a:t>
                </a:r>
                <a:r>
                  <a:rPr sz="3600" b="1" i="1" u="sng">
                    <a:solidFill>
                      <a:srgbClr val="FAEDC6"/>
                    </a:solidFill>
                    <a:uFill>
                      <a:solidFill>
                        <a:srgbClr val="FAEDC6"/>
                      </a:solidFill>
                    </a:uFill>
                    <a:latin typeface="Helvetica"/>
                    <a:ea typeface="Helvetica"/>
                    <a:cs typeface="Helvetica"/>
                    <a:sym typeface="Helvetica"/>
                  </a:rPr>
                  <a:t>JESUS</a:t>
                </a:r>
                <a:r>
                  <a:rPr sz="3600" i="1">
                    <a:solidFill>
                      <a:srgbClr val="240106"/>
                    </a:solidFill>
                    <a:uFill>
                      <a:solidFill>
                        <a:srgbClr val="240106"/>
                      </a:solidFill>
                    </a:uFill>
                    <a:latin typeface="Helvetica"/>
                    <a:ea typeface="Helvetica"/>
                    <a:cs typeface="Helvetica"/>
                    <a:sym typeface="Helvetica"/>
                  </a:rPr>
                  <a:t>.” </a:t>
                </a:r>
                <a:r>
                  <a:rPr sz="2400">
                    <a:solidFill>
                      <a:srgbClr val="240106"/>
                    </a:solidFill>
                    <a:uFill>
                      <a:solidFill>
                        <a:srgbClr val="240106"/>
                      </a:solidFill>
                    </a:uFill>
                    <a:latin typeface="Helvetica"/>
                    <a:ea typeface="Helvetica"/>
                    <a:cs typeface="Helvetica"/>
                    <a:sym typeface="Helvetica"/>
                  </a:rPr>
                  <a:t>(2:5)</a:t>
                </a:r>
              </a:p>
            </p:txBody>
          </p:sp>
        </p:grpSp>
        <p:pic>
          <p:nvPicPr>
            <p:cNvPr id="74" name="image.png"/>
            <p:cNvPicPr>
              <a:picLocks/>
            </p:cNvPicPr>
            <p:nvPr/>
          </p:nvPicPr>
          <p:blipFill>
            <a:blip r:embed="rId3">
              <a:extLst/>
            </a:blip>
            <a:stretch>
              <a:fillRect/>
            </a:stretch>
          </p:blipFill>
          <p:spPr>
            <a:xfrm>
              <a:off x="0" y="0"/>
              <a:ext cx="10883900" cy="1358900"/>
            </a:xfrm>
            <a:prstGeom prst="rect">
              <a:avLst/>
            </a:prstGeom>
            <a:ln w="12700" cap="flat">
              <a:noFill/>
              <a:miter lim="400000"/>
            </a:ln>
            <a:effectLst/>
          </p:spPr>
        </p:pic>
      </p:grpSp>
      <p:grpSp>
        <p:nvGrpSpPr>
          <p:cNvPr id="78" name="Group 78"/>
          <p:cNvGrpSpPr/>
          <p:nvPr/>
        </p:nvGrpSpPr>
        <p:grpSpPr>
          <a:xfrm>
            <a:off x="457200" y="1790700"/>
            <a:ext cx="4813300" cy="711200"/>
            <a:chOff x="0" y="0"/>
            <a:chExt cx="4813300" cy="711200"/>
          </a:xfrm>
        </p:grpSpPr>
        <p:sp>
          <p:nvSpPr>
            <p:cNvPr id="76" name="Shape 76"/>
            <p:cNvSpPr/>
            <p:nvPr/>
          </p:nvSpPr>
          <p:spPr>
            <a:xfrm>
              <a:off x="0" y="0"/>
              <a:ext cx="4813300" cy="711200"/>
            </a:xfrm>
            <a:prstGeom prst="rect">
              <a:avLst/>
            </a:prstGeom>
            <a:solidFill>
              <a:srgbClr val="240106"/>
            </a:solidFill>
            <a:ln w="12700" cap="flat">
              <a:noFill/>
              <a:miter lim="400000"/>
            </a:ln>
            <a:effectLst/>
          </p:spPr>
          <p:txBody>
            <a:bodyPr wrap="square" lIns="50800" tIns="50800" rIns="50800" bIns="50800" numCol="1" anchor="ctr">
              <a:noAutofit/>
            </a:bodyPr>
            <a:lstStyle/>
            <a:p>
              <a:endParaRPr/>
            </a:p>
          </p:txBody>
        </p:sp>
        <p:sp>
          <p:nvSpPr>
            <p:cNvPr id="77" name="Shape 77"/>
            <p:cNvSpPr/>
            <p:nvPr/>
          </p:nvSpPr>
          <p:spPr>
            <a:xfrm>
              <a:off x="0" y="50800"/>
              <a:ext cx="4813300" cy="6096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marL="0" marR="0">
                <a:lnSpc>
                  <a:spcPct val="90000"/>
                </a:lnSpc>
                <a:buClr>
                  <a:srgbClr val="FAEDC6"/>
                </a:buClr>
                <a:buFont typeface="Helvetica"/>
                <a:defRPr sz="4000" b="1">
                  <a:solidFill>
                    <a:srgbClr val="FAEDC6"/>
                  </a:solidFill>
                  <a:uFill>
                    <a:solidFill>
                      <a:srgbClr val="FAEDC6"/>
                    </a:solidFill>
                  </a:uFill>
                  <a:latin typeface="Helvetica"/>
                  <a:ea typeface="Helvetica"/>
                  <a:cs typeface="Helvetica"/>
                  <a:sym typeface="Helvetica"/>
                </a:defRPr>
              </a:lvl1pPr>
            </a:lstStyle>
            <a:p>
              <a:r>
                <a:t>PHILIPPIANS TWO:</a:t>
              </a:r>
            </a:p>
          </p:txBody>
        </p:sp>
      </p:grpSp>
      <p:sp>
        <p:nvSpPr>
          <p:cNvPr id="79" name="Shape 79"/>
          <p:cNvSpPr/>
          <p:nvPr/>
        </p:nvSpPr>
        <p:spPr>
          <a:xfrm>
            <a:off x="5334000" y="1841500"/>
            <a:ext cx="6769100" cy="6096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0" marR="0">
              <a:lnSpc>
                <a:spcPct val="90000"/>
              </a:lnSpc>
              <a:buClr>
                <a:srgbClr val="240106"/>
              </a:buClr>
              <a:buFont typeface="Helvetica"/>
            </a:pPr>
            <a:r>
              <a:rPr sz="4000" b="1">
                <a:solidFill>
                  <a:srgbClr val="240106"/>
                </a:solidFill>
                <a:uFill>
                  <a:solidFill>
                    <a:srgbClr val="240106"/>
                  </a:solidFill>
                </a:uFill>
                <a:latin typeface="Helvetica"/>
                <a:ea typeface="Helvetica"/>
                <a:cs typeface="Helvetica"/>
                <a:sym typeface="Helvetica"/>
              </a:rPr>
              <a:t>CHRIST IS OUR</a:t>
            </a:r>
            <a:r>
              <a:rPr sz="4000" b="1">
                <a:solidFill>
                  <a:srgbClr val="FAEDC6"/>
                </a:solidFill>
                <a:uFill>
                  <a:solidFill>
                    <a:srgbClr val="FAEDC6"/>
                  </a:solidFill>
                </a:uFill>
                <a:latin typeface="Helvetica"/>
                <a:ea typeface="Helvetica"/>
                <a:cs typeface="Helvetica"/>
                <a:sym typeface="Helvetica"/>
              </a:rPr>
              <a:t> </a:t>
            </a:r>
            <a:r>
              <a:rPr sz="4000" b="1" i="1" u="sng">
                <a:solidFill>
                  <a:srgbClr val="FAEDC6"/>
                </a:solidFill>
                <a:uFill>
                  <a:solidFill>
                    <a:srgbClr val="FAEDC6"/>
                  </a:solidFill>
                </a:uFill>
                <a:latin typeface="Helvetica"/>
                <a:ea typeface="Helvetica"/>
                <a:cs typeface="Helvetica"/>
                <a:sym typeface="Helvetica"/>
              </a:rPr>
              <a:t>PATTERN</a:t>
            </a:r>
            <a:r>
              <a:rPr sz="4000">
                <a:solidFill>
                  <a:srgbClr val="FAEDC6"/>
                </a:solidFill>
                <a:uFill>
                  <a:solidFill>
                    <a:srgbClr val="FAEDC6"/>
                  </a:solidFill>
                </a:uFill>
                <a:latin typeface="Helvetica"/>
                <a:ea typeface="Helvetica"/>
                <a:cs typeface="Helvetica"/>
                <a:sym typeface="Helvetica"/>
              </a:rPr>
              <a:t>.</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1" name="Shape 81"/>
          <p:cNvSpPr/>
          <p:nvPr/>
        </p:nvSpPr>
        <p:spPr>
          <a:xfrm>
            <a:off x="0" y="0"/>
            <a:ext cx="13004800" cy="1270000"/>
          </a:xfrm>
          <a:prstGeom prst="rect">
            <a:avLst/>
          </a:prstGeom>
          <a:solidFill>
            <a:srgbClr val="000000"/>
          </a:solidFill>
          <a:ln w="25400"/>
        </p:spPr>
        <p:txBody>
          <a:bodyPr lIns="50800" tIns="50800" rIns="50800" bIns="50800" anchor="ctr"/>
          <a:lstStyle/>
          <a:p>
            <a:endParaRPr/>
          </a:p>
        </p:txBody>
      </p:sp>
      <p:sp>
        <p:nvSpPr>
          <p:cNvPr id="82" name="Shape 82"/>
          <p:cNvSpPr/>
          <p:nvPr/>
        </p:nvSpPr>
        <p:spPr>
          <a:xfrm>
            <a:off x="0" y="8496300"/>
            <a:ext cx="13004800" cy="1270000"/>
          </a:xfrm>
          <a:prstGeom prst="rect">
            <a:avLst/>
          </a:prstGeom>
          <a:solidFill>
            <a:srgbClr val="000000"/>
          </a:solidFill>
          <a:ln w="25400"/>
        </p:spPr>
        <p:txBody>
          <a:bodyPr lIns="50800" tIns="50800" rIns="50800" bIns="50800" anchor="ctr"/>
          <a:lstStyle/>
          <a:p>
            <a:endParaRPr/>
          </a:p>
        </p:txBody>
      </p:sp>
      <p:sp>
        <p:nvSpPr>
          <p:cNvPr id="83" name="Shape 83"/>
          <p:cNvSpPr/>
          <p:nvPr/>
        </p:nvSpPr>
        <p:spPr>
          <a:xfrm>
            <a:off x="596899" y="2508250"/>
            <a:ext cx="9359901" cy="546100"/>
          </a:xfrm>
          <a:prstGeom prst="rect">
            <a:avLst/>
          </a:prstGeom>
          <a:ln w="12700">
            <a:miter lim="400000"/>
          </a:ln>
          <a:effectLst>
            <a:outerShdw blurRad="88900" dist="25400" dir="2700000" rotWithShape="0">
              <a:srgbClr val="000000">
                <a:alpha val="75000"/>
              </a:srgbClr>
            </a:outerShdw>
          </a:effectLst>
          <a:extLst>
            <a:ext uri="{C572A759-6A51-4108-AA02-DFA0A04FC94B}">
              <ma14:wrappingTextBoxFlag xmlns="" xmlns:ma14="http://schemas.microsoft.com/office/mac/drawingml/2011/main" val="1"/>
            </a:ext>
          </a:extLst>
        </p:spPr>
        <p:txBody>
          <a:bodyPr lIns="0" tIns="0" rIns="0" bIns="0" anchor="ctr">
            <a:spAutoFit/>
          </a:bodyPr>
          <a:lstStyle>
            <a:lvl1pPr marL="0" marR="0">
              <a:lnSpc>
                <a:spcPct val="90000"/>
              </a:lnSpc>
              <a:buClr>
                <a:srgbClr val="FAEDC6"/>
              </a:buClr>
              <a:buFont typeface="Helvetica"/>
              <a:defRPr sz="3600" b="1">
                <a:solidFill>
                  <a:srgbClr val="FAEDC6"/>
                </a:solidFill>
                <a:uFill>
                  <a:solidFill>
                    <a:srgbClr val="FAEDC6"/>
                  </a:solidFill>
                </a:uFill>
                <a:latin typeface="Helvetica"/>
                <a:ea typeface="Helvetica"/>
                <a:cs typeface="Helvetica"/>
                <a:sym typeface="Helvetica"/>
              </a:defRPr>
            </a:lvl1pPr>
          </a:lstStyle>
          <a:p>
            <a:r>
              <a:t>●  A Simple Outline of the Chapter:</a:t>
            </a:r>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noFill/>
          <a:round/>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
              <a:solidFill>
                <a:srgbClr val="FFFFFF"/>
              </a:solidFill>
            </a:uFill>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
              <a:solidFill>
                <a:srgbClr val="FFFFFF"/>
              </a:solidFill>
            </a:uFill>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noFill/>
          <a:round/>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
              <a:solidFill>
                <a:srgbClr val="FFFFFF"/>
              </a:solidFill>
            </a:uFill>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
              <a:solidFill>
                <a:srgbClr val="FFFFFF"/>
              </a:solidFill>
            </a:uFill>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231</TotalTime>
  <Words>1398</Words>
  <Application>Microsoft Office PowerPoint</Application>
  <PresentationFormat>Custom</PresentationFormat>
  <Paragraphs>103</Paragraphs>
  <Slides>51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Gill Sans</vt:lpstr>
      <vt:lpstr>Heiti SC Light</vt:lpstr>
      <vt:lpstr>Heiti SC Medium</vt:lpstr>
      <vt:lpstr>Helvetica</vt:lpstr>
      <vt:lpstr>Lucida Grande</vt:lpstr>
      <vt:lpstr>Zapf Dingbats</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Audio Visual</cp:lastModifiedBy>
  <cp:revision>3</cp:revision>
  <dcterms:modified xsi:type="dcterms:W3CDTF">2018-07-14T02:20:55Z</dcterms:modified>
</cp:coreProperties>
</file>